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9" r:id="rId4"/>
    <p:sldId id="258" r:id="rId5"/>
    <p:sldId id="260" r:id="rId6"/>
    <p:sldId id="262" r:id="rId7"/>
    <p:sldId id="259" r:id="rId8"/>
    <p:sldId id="277" r:id="rId9"/>
    <p:sldId id="267" r:id="rId10"/>
    <p:sldId id="269" r:id="rId11"/>
    <p:sldId id="268" r:id="rId12"/>
    <p:sldId id="266" r:id="rId13"/>
    <p:sldId id="278" r:id="rId14"/>
    <p:sldId id="274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8B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DE7D58-14CE-474D-8A6B-0C5CD5A80158}" type="doc">
      <dgm:prSet loTypeId="urn:microsoft.com/office/officeart/2005/8/layout/gear1" loCatId="cycle" qsTypeId="urn:microsoft.com/office/officeart/2005/8/quickstyle/simple1" qsCatId="simple" csTypeId="urn:microsoft.com/office/officeart/2005/8/colors/colorful5" csCatId="colorful" phldr="1"/>
      <dgm:spPr/>
    </dgm:pt>
    <dgm:pt modelId="{B76C895B-A7D7-42C3-A910-63D2635CF28B}">
      <dgm:prSet phldrT="[Текст]" custT="1"/>
      <dgm:spPr/>
      <dgm:t>
        <a:bodyPr/>
        <a:lstStyle/>
        <a:p>
          <a:r>
            <a:rPr lang="ru-RU" sz="2400" b="1" dirty="0" smtClean="0"/>
            <a:t>ученику умеющему </a:t>
          </a:r>
          <a:endParaRPr lang="ru-RU" sz="2400" b="1" dirty="0"/>
        </a:p>
      </dgm:t>
    </dgm:pt>
    <dgm:pt modelId="{6C125E0A-1151-441E-A0C0-F1632E5D5FE9}" type="parTrans" cxnId="{5F2EFD52-58F3-4FCA-9AA3-1A25A3E0055E}">
      <dgm:prSet/>
      <dgm:spPr/>
      <dgm:t>
        <a:bodyPr/>
        <a:lstStyle/>
        <a:p>
          <a:endParaRPr lang="ru-RU"/>
        </a:p>
      </dgm:t>
    </dgm:pt>
    <dgm:pt modelId="{22CD6BE8-E8BB-4D44-97CB-955D9D1E539E}" type="sibTrans" cxnId="{5F2EFD52-58F3-4FCA-9AA3-1A25A3E0055E}">
      <dgm:prSet/>
      <dgm:spPr/>
      <dgm:t>
        <a:bodyPr/>
        <a:lstStyle/>
        <a:p>
          <a:endParaRPr lang="ru-RU"/>
        </a:p>
      </dgm:t>
    </dgm:pt>
    <dgm:pt modelId="{41FC32F3-4067-4797-AA6D-7F15C37EE7E3}">
      <dgm:prSet phldrT="[Текст]" custT="1"/>
      <dgm:spPr/>
      <dgm:t>
        <a:bodyPr/>
        <a:lstStyle/>
        <a:p>
          <a:r>
            <a:rPr lang="ru-RU" sz="2400" b="1" dirty="0" smtClean="0"/>
            <a:t>к</a:t>
          </a:r>
          <a:endParaRPr lang="ru-RU" sz="2400" b="1" dirty="0"/>
        </a:p>
      </dgm:t>
    </dgm:pt>
    <dgm:pt modelId="{4EA5FD20-CA36-45BB-9E8A-4E54BCAB6889}" type="parTrans" cxnId="{A52CB93A-9C09-4038-8DDC-DC51E7992ACA}">
      <dgm:prSet/>
      <dgm:spPr/>
      <dgm:t>
        <a:bodyPr/>
        <a:lstStyle/>
        <a:p>
          <a:endParaRPr lang="ru-RU"/>
        </a:p>
      </dgm:t>
    </dgm:pt>
    <dgm:pt modelId="{0AA7D3F2-5366-474C-A399-89D040CF0CEC}" type="sibTrans" cxnId="{A52CB93A-9C09-4038-8DDC-DC51E7992ACA}">
      <dgm:prSet/>
      <dgm:spPr/>
      <dgm:t>
        <a:bodyPr/>
        <a:lstStyle/>
        <a:p>
          <a:endParaRPr lang="ru-RU"/>
        </a:p>
      </dgm:t>
    </dgm:pt>
    <dgm:pt modelId="{EA3072D2-1C1E-4C2B-A628-150A4C789593}">
      <dgm:prSet phldrT="[Текст]" custT="1"/>
      <dgm:spPr/>
      <dgm:t>
        <a:bodyPr/>
        <a:lstStyle/>
        <a:p>
          <a:r>
            <a:rPr lang="ru-RU" sz="2400" b="1" dirty="0" smtClean="0"/>
            <a:t>От ученика знающего</a:t>
          </a:r>
          <a:endParaRPr lang="ru-RU" sz="2400" b="1" dirty="0"/>
        </a:p>
      </dgm:t>
    </dgm:pt>
    <dgm:pt modelId="{7B90A277-531B-4141-B512-4CDFCD0C9E0E}" type="parTrans" cxnId="{6B8F7E7C-1C19-402F-950C-761C3F7E6D1D}">
      <dgm:prSet/>
      <dgm:spPr/>
      <dgm:t>
        <a:bodyPr/>
        <a:lstStyle/>
        <a:p>
          <a:endParaRPr lang="ru-RU"/>
        </a:p>
      </dgm:t>
    </dgm:pt>
    <dgm:pt modelId="{670B2A0F-6038-42B1-9F54-520BB6F978A2}" type="sibTrans" cxnId="{6B8F7E7C-1C19-402F-950C-761C3F7E6D1D}">
      <dgm:prSet/>
      <dgm:spPr/>
      <dgm:t>
        <a:bodyPr/>
        <a:lstStyle/>
        <a:p>
          <a:endParaRPr lang="ru-RU"/>
        </a:p>
      </dgm:t>
    </dgm:pt>
    <dgm:pt modelId="{351FF7C3-E96D-408E-94A2-522B7E546B2C}" type="pres">
      <dgm:prSet presAssocID="{0BDE7D58-14CE-474D-8A6B-0C5CD5A8015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6B9D9E7-6322-43A6-AAB1-F9270DF7004F}" type="pres">
      <dgm:prSet presAssocID="{B76C895B-A7D7-42C3-A910-63D2635CF28B}" presName="gear1" presStyleLbl="node1" presStyleIdx="0" presStyleCnt="3" custScaleX="108992" custScaleY="98438" custLinFactNeighborX="10177" custLinFactNeighborY="-102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4780EE-79FB-4EA8-B8CA-E25099962B71}" type="pres">
      <dgm:prSet presAssocID="{B76C895B-A7D7-42C3-A910-63D2635CF28B}" presName="gear1srcNode" presStyleLbl="node1" presStyleIdx="0" presStyleCnt="3"/>
      <dgm:spPr/>
      <dgm:t>
        <a:bodyPr/>
        <a:lstStyle/>
        <a:p>
          <a:endParaRPr lang="ru-RU"/>
        </a:p>
      </dgm:t>
    </dgm:pt>
    <dgm:pt modelId="{A7BFBA01-77A9-485E-925F-CD9BC3BA2E72}" type="pres">
      <dgm:prSet presAssocID="{B76C895B-A7D7-42C3-A910-63D2635CF28B}" presName="gear1dstNode" presStyleLbl="node1" presStyleIdx="0" presStyleCnt="3"/>
      <dgm:spPr/>
      <dgm:t>
        <a:bodyPr/>
        <a:lstStyle/>
        <a:p>
          <a:endParaRPr lang="ru-RU"/>
        </a:p>
      </dgm:t>
    </dgm:pt>
    <dgm:pt modelId="{CAE4ED36-C6D2-44F6-8C94-A899FBCC946F}" type="pres">
      <dgm:prSet presAssocID="{41FC32F3-4067-4797-AA6D-7F15C37EE7E3}" presName="gear2" presStyleLbl="node1" presStyleIdx="1" presStyleCnt="3" custScaleX="127284" custScaleY="127429" custLinFactNeighborX="-4490" custLinFactNeighborY="202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AD541-EDBD-4C69-85E5-E5C25C9CAA57}" type="pres">
      <dgm:prSet presAssocID="{41FC32F3-4067-4797-AA6D-7F15C37EE7E3}" presName="gear2srcNode" presStyleLbl="node1" presStyleIdx="1" presStyleCnt="3"/>
      <dgm:spPr/>
      <dgm:t>
        <a:bodyPr/>
        <a:lstStyle/>
        <a:p>
          <a:endParaRPr lang="ru-RU"/>
        </a:p>
      </dgm:t>
    </dgm:pt>
    <dgm:pt modelId="{6CB4FAAD-F5A2-4B8E-941B-48C15CA57A4E}" type="pres">
      <dgm:prSet presAssocID="{41FC32F3-4067-4797-AA6D-7F15C37EE7E3}" presName="gear2dstNode" presStyleLbl="node1" presStyleIdx="1" presStyleCnt="3"/>
      <dgm:spPr/>
      <dgm:t>
        <a:bodyPr/>
        <a:lstStyle/>
        <a:p>
          <a:endParaRPr lang="ru-RU"/>
        </a:p>
      </dgm:t>
    </dgm:pt>
    <dgm:pt modelId="{278BB0F2-80DC-40FD-807D-B0A87198D472}" type="pres">
      <dgm:prSet presAssocID="{EA3072D2-1C1E-4C2B-A628-150A4C789593}" presName="gear3" presStyleLbl="node1" presStyleIdx="2" presStyleCnt="3" custScaleX="139620" custScaleY="144463"/>
      <dgm:spPr/>
      <dgm:t>
        <a:bodyPr/>
        <a:lstStyle/>
        <a:p>
          <a:endParaRPr lang="ru-RU"/>
        </a:p>
      </dgm:t>
    </dgm:pt>
    <dgm:pt modelId="{0D8597ED-02A1-481E-97A9-0A2D8664DBFA}" type="pres">
      <dgm:prSet presAssocID="{EA3072D2-1C1E-4C2B-A628-150A4C78959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FA5B35-1F6C-4839-9117-E3D05277D97F}" type="pres">
      <dgm:prSet presAssocID="{EA3072D2-1C1E-4C2B-A628-150A4C789593}" presName="gear3srcNode" presStyleLbl="node1" presStyleIdx="2" presStyleCnt="3"/>
      <dgm:spPr/>
      <dgm:t>
        <a:bodyPr/>
        <a:lstStyle/>
        <a:p>
          <a:endParaRPr lang="ru-RU"/>
        </a:p>
      </dgm:t>
    </dgm:pt>
    <dgm:pt modelId="{726393A8-1ECD-40D6-9BA6-DD51DD2E1853}" type="pres">
      <dgm:prSet presAssocID="{EA3072D2-1C1E-4C2B-A628-150A4C789593}" presName="gear3dstNode" presStyleLbl="node1" presStyleIdx="2" presStyleCnt="3"/>
      <dgm:spPr/>
      <dgm:t>
        <a:bodyPr/>
        <a:lstStyle/>
        <a:p>
          <a:endParaRPr lang="ru-RU"/>
        </a:p>
      </dgm:t>
    </dgm:pt>
    <dgm:pt modelId="{995B2E0A-7339-4C15-82F2-B11A89FF31C3}" type="pres">
      <dgm:prSet presAssocID="{22CD6BE8-E8BB-4D44-97CB-955D9D1E539E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086A0C53-A8AC-45DD-91E7-28C43E66DA74}" type="pres">
      <dgm:prSet presAssocID="{0AA7D3F2-5366-474C-A399-89D040CF0CEC}" presName="connector2" presStyleLbl="sibTrans2D1" presStyleIdx="1" presStyleCnt="3" custLinFactNeighborX="-18813" custLinFactNeighborY="8843"/>
      <dgm:spPr/>
      <dgm:t>
        <a:bodyPr/>
        <a:lstStyle/>
        <a:p>
          <a:endParaRPr lang="ru-RU"/>
        </a:p>
      </dgm:t>
    </dgm:pt>
    <dgm:pt modelId="{86DBD230-0442-478E-AEC3-B044BA9049A3}" type="pres">
      <dgm:prSet presAssocID="{670B2A0F-6038-42B1-9F54-520BB6F978A2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70EE2339-4AA4-4F3B-AC61-97CCD79302EF}" type="presOf" srcId="{EA3072D2-1C1E-4C2B-A628-150A4C789593}" destId="{0D8597ED-02A1-481E-97A9-0A2D8664DBFA}" srcOrd="1" destOrd="0" presId="urn:microsoft.com/office/officeart/2005/8/layout/gear1"/>
    <dgm:cxn modelId="{773DB757-F92D-481F-9717-C7DEC0415DB4}" type="presOf" srcId="{B76C895B-A7D7-42C3-A910-63D2635CF28B}" destId="{26B9D9E7-6322-43A6-AAB1-F9270DF7004F}" srcOrd="0" destOrd="0" presId="urn:microsoft.com/office/officeart/2005/8/layout/gear1"/>
    <dgm:cxn modelId="{E7DFC20D-8284-4EDB-A427-1E83F3A89C69}" type="presOf" srcId="{670B2A0F-6038-42B1-9F54-520BB6F978A2}" destId="{86DBD230-0442-478E-AEC3-B044BA9049A3}" srcOrd="0" destOrd="0" presId="urn:microsoft.com/office/officeart/2005/8/layout/gear1"/>
    <dgm:cxn modelId="{445803C8-178A-4F71-82F3-186DF22BA90F}" type="presOf" srcId="{41FC32F3-4067-4797-AA6D-7F15C37EE7E3}" destId="{6CB4FAAD-F5A2-4B8E-941B-48C15CA57A4E}" srcOrd="2" destOrd="0" presId="urn:microsoft.com/office/officeart/2005/8/layout/gear1"/>
    <dgm:cxn modelId="{F5496269-6497-4EDB-AE6A-E99EAD2EC267}" type="presOf" srcId="{0AA7D3F2-5366-474C-A399-89D040CF0CEC}" destId="{086A0C53-A8AC-45DD-91E7-28C43E66DA74}" srcOrd="0" destOrd="0" presId="urn:microsoft.com/office/officeart/2005/8/layout/gear1"/>
    <dgm:cxn modelId="{A52CB93A-9C09-4038-8DDC-DC51E7992ACA}" srcId="{0BDE7D58-14CE-474D-8A6B-0C5CD5A80158}" destId="{41FC32F3-4067-4797-AA6D-7F15C37EE7E3}" srcOrd="1" destOrd="0" parTransId="{4EA5FD20-CA36-45BB-9E8A-4E54BCAB6889}" sibTransId="{0AA7D3F2-5366-474C-A399-89D040CF0CEC}"/>
    <dgm:cxn modelId="{E7A4CA3E-8C3D-41F0-B595-1BFDA8D82BEC}" type="presOf" srcId="{0BDE7D58-14CE-474D-8A6B-0C5CD5A80158}" destId="{351FF7C3-E96D-408E-94A2-522B7E546B2C}" srcOrd="0" destOrd="0" presId="urn:microsoft.com/office/officeart/2005/8/layout/gear1"/>
    <dgm:cxn modelId="{93530487-07DA-445E-AE3A-1009E3A17634}" type="presOf" srcId="{EA3072D2-1C1E-4C2B-A628-150A4C789593}" destId="{66FA5B35-1F6C-4839-9117-E3D05277D97F}" srcOrd="2" destOrd="0" presId="urn:microsoft.com/office/officeart/2005/8/layout/gear1"/>
    <dgm:cxn modelId="{62F0EA30-86E8-4197-827F-E21509287187}" type="presOf" srcId="{22CD6BE8-E8BB-4D44-97CB-955D9D1E539E}" destId="{995B2E0A-7339-4C15-82F2-B11A89FF31C3}" srcOrd="0" destOrd="0" presId="urn:microsoft.com/office/officeart/2005/8/layout/gear1"/>
    <dgm:cxn modelId="{8DECAB99-83F3-406D-8803-7DDFA9FCBF76}" type="presOf" srcId="{41FC32F3-4067-4797-AA6D-7F15C37EE7E3}" destId="{D07AD541-EDBD-4C69-85E5-E5C25C9CAA57}" srcOrd="1" destOrd="0" presId="urn:microsoft.com/office/officeart/2005/8/layout/gear1"/>
    <dgm:cxn modelId="{6B8F7E7C-1C19-402F-950C-761C3F7E6D1D}" srcId="{0BDE7D58-14CE-474D-8A6B-0C5CD5A80158}" destId="{EA3072D2-1C1E-4C2B-A628-150A4C789593}" srcOrd="2" destOrd="0" parTransId="{7B90A277-531B-4141-B512-4CDFCD0C9E0E}" sibTransId="{670B2A0F-6038-42B1-9F54-520BB6F978A2}"/>
    <dgm:cxn modelId="{8836A088-82BC-4A55-ADE2-6DA1BEBB6D2D}" type="presOf" srcId="{B76C895B-A7D7-42C3-A910-63D2635CF28B}" destId="{A7BFBA01-77A9-485E-925F-CD9BC3BA2E72}" srcOrd="2" destOrd="0" presId="urn:microsoft.com/office/officeart/2005/8/layout/gear1"/>
    <dgm:cxn modelId="{47C02CD4-FAEA-45DC-9B20-121DEA262816}" type="presOf" srcId="{EA3072D2-1C1E-4C2B-A628-150A4C789593}" destId="{726393A8-1ECD-40D6-9BA6-DD51DD2E1853}" srcOrd="3" destOrd="0" presId="urn:microsoft.com/office/officeart/2005/8/layout/gear1"/>
    <dgm:cxn modelId="{E995CC99-3E2E-4350-BE37-237D79F2225B}" type="presOf" srcId="{41FC32F3-4067-4797-AA6D-7F15C37EE7E3}" destId="{CAE4ED36-C6D2-44F6-8C94-A899FBCC946F}" srcOrd="0" destOrd="0" presId="urn:microsoft.com/office/officeart/2005/8/layout/gear1"/>
    <dgm:cxn modelId="{5F2EFD52-58F3-4FCA-9AA3-1A25A3E0055E}" srcId="{0BDE7D58-14CE-474D-8A6B-0C5CD5A80158}" destId="{B76C895B-A7D7-42C3-A910-63D2635CF28B}" srcOrd="0" destOrd="0" parTransId="{6C125E0A-1151-441E-A0C0-F1632E5D5FE9}" sibTransId="{22CD6BE8-E8BB-4D44-97CB-955D9D1E539E}"/>
    <dgm:cxn modelId="{7CD5995B-21E8-4CA1-8CBA-5F0D80A7E1DB}" type="presOf" srcId="{EA3072D2-1C1E-4C2B-A628-150A4C789593}" destId="{278BB0F2-80DC-40FD-807D-B0A87198D472}" srcOrd="0" destOrd="0" presId="urn:microsoft.com/office/officeart/2005/8/layout/gear1"/>
    <dgm:cxn modelId="{C4DBBE4A-403E-4C50-8D8A-0E6C09FA45B4}" type="presOf" srcId="{B76C895B-A7D7-42C3-A910-63D2635CF28B}" destId="{624780EE-79FB-4EA8-B8CA-E25099962B71}" srcOrd="1" destOrd="0" presId="urn:microsoft.com/office/officeart/2005/8/layout/gear1"/>
    <dgm:cxn modelId="{95EFD8CF-6D2B-4174-80C8-BA2E2F9BC1A3}" type="presParOf" srcId="{351FF7C3-E96D-408E-94A2-522B7E546B2C}" destId="{26B9D9E7-6322-43A6-AAB1-F9270DF7004F}" srcOrd="0" destOrd="0" presId="urn:microsoft.com/office/officeart/2005/8/layout/gear1"/>
    <dgm:cxn modelId="{B9207C0B-3074-4486-B310-4C45B15263B1}" type="presParOf" srcId="{351FF7C3-E96D-408E-94A2-522B7E546B2C}" destId="{624780EE-79FB-4EA8-B8CA-E25099962B71}" srcOrd="1" destOrd="0" presId="urn:microsoft.com/office/officeart/2005/8/layout/gear1"/>
    <dgm:cxn modelId="{4557958E-AB23-4F81-B88B-0030BC9C68E2}" type="presParOf" srcId="{351FF7C3-E96D-408E-94A2-522B7E546B2C}" destId="{A7BFBA01-77A9-485E-925F-CD9BC3BA2E72}" srcOrd="2" destOrd="0" presId="urn:microsoft.com/office/officeart/2005/8/layout/gear1"/>
    <dgm:cxn modelId="{3C26CBFA-F13A-4A6E-B56A-AE6071E4B400}" type="presParOf" srcId="{351FF7C3-E96D-408E-94A2-522B7E546B2C}" destId="{CAE4ED36-C6D2-44F6-8C94-A899FBCC946F}" srcOrd="3" destOrd="0" presId="urn:microsoft.com/office/officeart/2005/8/layout/gear1"/>
    <dgm:cxn modelId="{F38CD57F-B3BA-45A2-A0AF-E0F3B8B21FEF}" type="presParOf" srcId="{351FF7C3-E96D-408E-94A2-522B7E546B2C}" destId="{D07AD541-EDBD-4C69-85E5-E5C25C9CAA57}" srcOrd="4" destOrd="0" presId="urn:microsoft.com/office/officeart/2005/8/layout/gear1"/>
    <dgm:cxn modelId="{B084345A-997F-4CAC-BB67-BB47DEBBC4C7}" type="presParOf" srcId="{351FF7C3-E96D-408E-94A2-522B7E546B2C}" destId="{6CB4FAAD-F5A2-4B8E-941B-48C15CA57A4E}" srcOrd="5" destOrd="0" presId="urn:microsoft.com/office/officeart/2005/8/layout/gear1"/>
    <dgm:cxn modelId="{F0219134-55D7-4A1C-BA67-E373F54F96A8}" type="presParOf" srcId="{351FF7C3-E96D-408E-94A2-522B7E546B2C}" destId="{278BB0F2-80DC-40FD-807D-B0A87198D472}" srcOrd="6" destOrd="0" presId="urn:microsoft.com/office/officeart/2005/8/layout/gear1"/>
    <dgm:cxn modelId="{C1C1F7FE-9123-4E70-BA37-CEC35E04CF64}" type="presParOf" srcId="{351FF7C3-E96D-408E-94A2-522B7E546B2C}" destId="{0D8597ED-02A1-481E-97A9-0A2D8664DBFA}" srcOrd="7" destOrd="0" presId="urn:microsoft.com/office/officeart/2005/8/layout/gear1"/>
    <dgm:cxn modelId="{9803A7C4-7529-4D9C-A7A5-39B3F76350BE}" type="presParOf" srcId="{351FF7C3-E96D-408E-94A2-522B7E546B2C}" destId="{66FA5B35-1F6C-4839-9117-E3D05277D97F}" srcOrd="8" destOrd="0" presId="urn:microsoft.com/office/officeart/2005/8/layout/gear1"/>
    <dgm:cxn modelId="{F9CD54E4-F6A2-4988-83D0-74BBE518E495}" type="presParOf" srcId="{351FF7C3-E96D-408E-94A2-522B7E546B2C}" destId="{726393A8-1ECD-40D6-9BA6-DD51DD2E1853}" srcOrd="9" destOrd="0" presId="urn:microsoft.com/office/officeart/2005/8/layout/gear1"/>
    <dgm:cxn modelId="{7E423858-36E1-492C-8F7C-2B770E18E6B0}" type="presParOf" srcId="{351FF7C3-E96D-408E-94A2-522B7E546B2C}" destId="{995B2E0A-7339-4C15-82F2-B11A89FF31C3}" srcOrd="10" destOrd="0" presId="urn:microsoft.com/office/officeart/2005/8/layout/gear1"/>
    <dgm:cxn modelId="{87EF10AE-026A-48DE-808C-9D9AA48BDDA1}" type="presParOf" srcId="{351FF7C3-E96D-408E-94A2-522B7E546B2C}" destId="{086A0C53-A8AC-45DD-91E7-28C43E66DA74}" srcOrd="11" destOrd="0" presId="urn:microsoft.com/office/officeart/2005/8/layout/gear1"/>
    <dgm:cxn modelId="{14E7F6E0-DD95-483A-A11F-7088D97E1210}" type="presParOf" srcId="{351FF7C3-E96D-408E-94A2-522B7E546B2C}" destId="{86DBD230-0442-478E-AEC3-B044BA9049A3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65042B-6DE6-6A4A-9DBD-19F2F8F6A3A4}" type="doc">
      <dgm:prSet loTypeId="urn:microsoft.com/office/officeart/2008/layout/RadialCluster" loCatId="" qsTypeId="urn:microsoft.com/office/officeart/2005/8/quickstyle/3d5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114C694-AEC0-6843-9333-11FCD3B898E3}">
      <dgm:prSet custT="1"/>
      <dgm:spPr/>
      <dgm:t>
        <a:bodyPr/>
        <a:lstStyle/>
        <a:p>
          <a:pPr rtl="0"/>
          <a:r>
            <a:rPr lang="ru-RU" sz="2400" b="1" smtClean="0"/>
            <a:t>Вариативное </a:t>
          </a:r>
          <a:r>
            <a:rPr lang="ru-RU" sz="1550" b="1" smtClean="0"/>
            <a:t>полилингвистическо</a:t>
          </a:r>
          <a:r>
            <a:rPr lang="ru-RU" sz="1600" b="1" smtClean="0"/>
            <a:t>е </a:t>
          </a:r>
          <a:r>
            <a:rPr lang="ru-RU" sz="2400" b="1" smtClean="0"/>
            <a:t>образование</a:t>
          </a:r>
          <a:endParaRPr lang="ru-RU" sz="2400" b="1" dirty="0"/>
        </a:p>
      </dgm:t>
    </dgm:pt>
    <dgm:pt modelId="{C577CB3A-CCF6-5240-A9FB-B91EA43B1B9E}" type="parTrans" cxnId="{AA20104E-E5D3-B841-9BB8-308B166EBF75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46427E15-6BDF-3E46-909F-0AB84D7CA6E2}" type="sibTrans" cxnId="{AA20104E-E5D3-B841-9BB8-308B166EBF75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765324E7-64DA-1E40-8867-E4F5411696AB}">
      <dgm:prSet custT="1"/>
      <dgm:spPr/>
      <dgm:t>
        <a:bodyPr/>
        <a:lstStyle/>
        <a:p>
          <a:pPr rtl="0"/>
          <a:r>
            <a:rPr lang="ru-RU" sz="1600" b="1" smtClean="0"/>
            <a:t>1-11 классы</a:t>
          </a:r>
        </a:p>
        <a:p>
          <a:pPr rtl="0"/>
          <a:r>
            <a:rPr lang="ru-RU" sz="1600" b="1" smtClean="0"/>
            <a:t>Углубленное изучение английского языка</a:t>
          </a:r>
          <a:endParaRPr lang="ru-RU" sz="1600" b="1" dirty="0"/>
        </a:p>
      </dgm:t>
    </dgm:pt>
    <dgm:pt modelId="{FD5E37A1-BB0F-4143-B4EF-02DC3D705DC3}" type="parTrans" cxnId="{A2A7DFCA-782E-5640-AA97-C7E44DEFBF63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97FB456F-0F3C-1343-9EC0-2D192D1BBEF4}" type="sibTrans" cxnId="{A2A7DFCA-782E-5640-AA97-C7E44DEFBF63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B27105E6-0C51-244D-9C5C-2A48A5016340}">
      <dgm:prSet custT="1"/>
      <dgm:spPr/>
      <dgm:t>
        <a:bodyPr/>
        <a:lstStyle/>
        <a:p>
          <a:pPr rtl="0"/>
          <a:r>
            <a:rPr lang="ru-RU" sz="2000" b="1" dirty="0" smtClean="0"/>
            <a:t>Интеграция </a:t>
          </a:r>
        </a:p>
        <a:p>
          <a:pPr rtl="0"/>
          <a:r>
            <a:rPr lang="ru-RU" sz="2000" b="1" dirty="0" smtClean="0"/>
            <a:t>основного и дополнительного образования</a:t>
          </a:r>
          <a:endParaRPr lang="ru-RU" sz="2000" b="1" dirty="0"/>
        </a:p>
      </dgm:t>
    </dgm:pt>
    <dgm:pt modelId="{0325BB80-4DFC-CB46-9A6A-112796406DA2}" type="parTrans" cxnId="{1E49B0DD-7F4C-8B49-8E4D-07FD62E7B786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855A64B6-EDE2-584E-BF16-EFB553488DFE}" type="sibTrans" cxnId="{1E49B0DD-7F4C-8B49-8E4D-07FD62E7B786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F839B481-F09D-3B4E-951F-EB4E8A6B9C2F}">
      <dgm:prSet custT="1"/>
      <dgm:spPr/>
      <dgm:t>
        <a:bodyPr/>
        <a:lstStyle/>
        <a:p>
          <a:pPr rtl="0"/>
          <a:r>
            <a:rPr lang="ru-RU" sz="1800" smtClean="0"/>
            <a:t> </a:t>
          </a:r>
          <a:r>
            <a:rPr lang="ru-RU" sz="1800" b="1" smtClean="0"/>
            <a:t>Профессионально направленное обучение – технический перевод</a:t>
          </a:r>
          <a:endParaRPr lang="ru-RU" sz="1800" b="1" dirty="0"/>
        </a:p>
      </dgm:t>
    </dgm:pt>
    <dgm:pt modelId="{3D0D2E97-4DBE-4E44-984A-4C1DFA093CD2}" type="parTrans" cxnId="{D728C77F-2825-9442-AAF4-7A59B6780E8B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9008DC82-1300-2041-A91C-053BC1F3E09C}" type="sibTrans" cxnId="{D728C77F-2825-9442-AAF4-7A59B6780E8B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2C1A35B2-0683-074C-BFD8-3E72B6FBA269}">
      <dgm:prSet custT="1"/>
      <dgm:spPr/>
      <dgm:t>
        <a:bodyPr/>
        <a:lstStyle/>
        <a:p>
          <a:pPr rtl="0"/>
          <a:r>
            <a:rPr lang="ru-RU" sz="2000" b="1" smtClean="0"/>
            <a:t>Возможность изучения третьего иностранного языка</a:t>
          </a:r>
          <a:endParaRPr lang="ru-RU" sz="2000" b="1" dirty="0"/>
        </a:p>
      </dgm:t>
    </dgm:pt>
    <dgm:pt modelId="{3EB5C330-4F40-6C40-8D78-194E16A94001}" type="parTrans" cxnId="{10ED241A-1E6A-D04A-A474-775EF6168B27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39D01221-E0FE-E147-B492-5CB4BC7214E3}" type="sibTrans" cxnId="{10ED241A-1E6A-D04A-A474-775EF6168B27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17112F2C-81D7-764F-963C-91FB9B3AD1F9}">
      <dgm:prSet custT="1"/>
      <dgm:spPr/>
      <dgm:t>
        <a:bodyPr/>
        <a:lstStyle/>
        <a:p>
          <a:pPr rtl="0"/>
          <a:r>
            <a:rPr lang="ru-RU" sz="1800" b="1" dirty="0" smtClean="0"/>
            <a:t>Изучение второго (французского, немецкого, испанского) языка на базовом или углубленном уровне</a:t>
          </a:r>
          <a:endParaRPr lang="ru-RU" sz="1800" b="1" dirty="0"/>
        </a:p>
      </dgm:t>
    </dgm:pt>
    <dgm:pt modelId="{5B0B6CC3-23B8-3342-99A9-C8876D032B76}" type="parTrans" cxnId="{0C7DDF31-47C7-8249-87FF-88E36F2AA971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EF691967-552C-1648-A4F4-48EA87E5EBAB}" type="sibTrans" cxnId="{0C7DDF31-47C7-8249-87FF-88E36F2AA971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7DA36C4E-2C17-46AB-97B9-7CAFC2AD0B20}">
      <dgm:prSet custScaleX="198252" custScaleY="131677" custRadScaleRad="147976" custRadScaleInc="-87527"/>
      <dgm:spPr/>
      <dgm:t>
        <a:bodyPr/>
        <a:lstStyle/>
        <a:p>
          <a:endParaRPr lang="ru-RU" dirty="0"/>
        </a:p>
      </dgm:t>
    </dgm:pt>
    <dgm:pt modelId="{F77692EC-144D-46AB-B0DD-CF1204CED166}" type="parTrans" cxnId="{6F19DC18-3502-4A5E-9A70-68292470970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E78EE44-C885-4CC6-B783-A0ACCDB2CA88}" type="sibTrans" cxnId="{6F19DC18-3502-4A5E-9A70-682924709706}">
      <dgm:prSet/>
      <dgm:spPr/>
      <dgm:t>
        <a:bodyPr/>
        <a:lstStyle/>
        <a:p>
          <a:endParaRPr lang="ru-RU"/>
        </a:p>
      </dgm:t>
    </dgm:pt>
    <dgm:pt modelId="{F0503F22-8396-47CD-83A3-26045C7E9C80}">
      <dgm:prSet custScaleX="198252" custScaleY="131677" custRadScaleRad="147976" custRadScaleInc="-87527"/>
      <dgm:spPr/>
      <dgm:t>
        <a:bodyPr/>
        <a:lstStyle/>
        <a:p>
          <a:endParaRPr lang="ru-RU" dirty="0"/>
        </a:p>
      </dgm:t>
    </dgm:pt>
    <dgm:pt modelId="{8F85255F-8011-4288-A2CA-B4FB29CF22C3}" type="parTrans" cxnId="{50F7F90F-B390-418E-B522-69E490208B84}">
      <dgm:prSet/>
      <dgm:spPr/>
      <dgm:t>
        <a:bodyPr/>
        <a:lstStyle/>
        <a:p>
          <a:endParaRPr lang="ru-RU"/>
        </a:p>
      </dgm:t>
    </dgm:pt>
    <dgm:pt modelId="{0C00F61D-FAFA-48B5-AACA-5F1CE82846CD}" type="sibTrans" cxnId="{50F7F90F-B390-418E-B522-69E490208B84}">
      <dgm:prSet/>
      <dgm:spPr/>
      <dgm:t>
        <a:bodyPr/>
        <a:lstStyle/>
        <a:p>
          <a:endParaRPr lang="ru-RU"/>
        </a:p>
      </dgm:t>
    </dgm:pt>
    <dgm:pt modelId="{4AB51C95-6D03-42C2-B6CA-FB7B93E06A9B}">
      <dgm:prSet custT="1"/>
      <dgm:spPr/>
      <dgm:t>
        <a:bodyPr/>
        <a:lstStyle/>
        <a:p>
          <a:r>
            <a:rPr lang="ru-RU" sz="1600" b="1" dirty="0" smtClean="0"/>
            <a:t>Раннее изучение английского языка (дошкольное отделение)</a:t>
          </a:r>
          <a:endParaRPr lang="ru-RU" sz="1600" b="1" dirty="0"/>
        </a:p>
      </dgm:t>
    </dgm:pt>
    <dgm:pt modelId="{C0D1F42F-583F-4549-B14A-8C0945CDD762}" type="parTrans" cxnId="{606D0B3B-7CC9-418E-802E-B2E78B4E41FF}">
      <dgm:prSet/>
      <dgm:spPr/>
      <dgm:t>
        <a:bodyPr/>
        <a:lstStyle/>
        <a:p>
          <a:endParaRPr lang="ru-RU"/>
        </a:p>
      </dgm:t>
    </dgm:pt>
    <dgm:pt modelId="{61C2D619-1655-4399-8192-495B65FB0E5A}" type="sibTrans" cxnId="{606D0B3B-7CC9-418E-802E-B2E78B4E41FF}">
      <dgm:prSet/>
      <dgm:spPr/>
      <dgm:t>
        <a:bodyPr/>
        <a:lstStyle/>
        <a:p>
          <a:endParaRPr lang="ru-RU"/>
        </a:p>
      </dgm:t>
    </dgm:pt>
    <dgm:pt modelId="{8013A0E7-C3A3-3E48-9C53-6C2BD98AA426}" type="pres">
      <dgm:prSet presAssocID="{0365042B-6DE6-6A4A-9DBD-19F2F8F6A3A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0085AE2-A9B5-D340-AEC9-3332FCB66628}" type="pres">
      <dgm:prSet presAssocID="{5114C694-AEC0-6843-9333-11FCD3B898E3}" presName="singleCycle" presStyleCnt="0"/>
      <dgm:spPr/>
      <dgm:t>
        <a:bodyPr/>
        <a:lstStyle/>
        <a:p>
          <a:endParaRPr lang="ru-RU"/>
        </a:p>
      </dgm:t>
    </dgm:pt>
    <dgm:pt modelId="{ACD7748F-C2D7-1043-A432-38A3CA72DA6C}" type="pres">
      <dgm:prSet presAssocID="{5114C694-AEC0-6843-9333-11FCD3B898E3}" presName="singleCenter" presStyleLbl="node1" presStyleIdx="0" presStyleCnt="7" custScaleX="131499" custScaleY="122359" custLinFactNeighborX="-358" custLinFactNeighborY="972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7222F5E9-C2DE-C142-AC77-28ADACED479C}" type="pres">
      <dgm:prSet presAssocID="{FD5E37A1-BB0F-4143-B4EF-02DC3D705DC3}" presName="Name56" presStyleLbl="parChTrans1D2" presStyleIdx="0" presStyleCnt="6"/>
      <dgm:spPr/>
      <dgm:t>
        <a:bodyPr/>
        <a:lstStyle/>
        <a:p>
          <a:endParaRPr lang="ru-RU"/>
        </a:p>
      </dgm:t>
    </dgm:pt>
    <dgm:pt modelId="{FED8A5CB-A845-094D-BC07-BE3952CEC559}" type="pres">
      <dgm:prSet presAssocID="{765324E7-64DA-1E40-8867-E4F5411696AB}" presName="text0" presStyleLbl="node1" presStyleIdx="1" presStyleCnt="7" custScaleX="179230" custScaleY="97635" custRadScaleRad="98902" custRadScaleInc="-7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7A6C8-039C-914B-955D-765AD0CC8DE4}" type="pres">
      <dgm:prSet presAssocID="{0325BB80-4DFC-CB46-9A6A-112796406DA2}" presName="Name56" presStyleLbl="parChTrans1D2" presStyleIdx="1" presStyleCnt="6"/>
      <dgm:spPr/>
      <dgm:t>
        <a:bodyPr/>
        <a:lstStyle/>
        <a:p>
          <a:endParaRPr lang="ru-RU"/>
        </a:p>
      </dgm:t>
    </dgm:pt>
    <dgm:pt modelId="{3CA0C9E8-621A-564D-91C3-5F00184A51B9}" type="pres">
      <dgm:prSet presAssocID="{B27105E6-0C51-244D-9C5C-2A48A5016340}" presName="text0" presStyleLbl="node1" presStyleIdx="2" presStyleCnt="7" custScaleX="205093" custScaleY="195719" custRadScaleRad="160007" custRadScaleInc="17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264C52-54E9-2A40-A922-80D6D8B71615}" type="pres">
      <dgm:prSet presAssocID="{3D0D2E97-4DBE-4E44-984A-4C1DFA093CD2}" presName="Name56" presStyleLbl="parChTrans1D2" presStyleIdx="2" presStyleCnt="6"/>
      <dgm:spPr/>
      <dgm:t>
        <a:bodyPr/>
        <a:lstStyle/>
        <a:p>
          <a:endParaRPr lang="ru-RU"/>
        </a:p>
      </dgm:t>
    </dgm:pt>
    <dgm:pt modelId="{07E275AF-1947-B748-AB3B-9E4DDFE5BFB4}" type="pres">
      <dgm:prSet presAssocID="{F839B481-F09D-3B4E-951F-EB4E8A6B9C2F}" presName="text0" presStyleLbl="node1" presStyleIdx="3" presStyleCnt="7" custScaleX="198252" custScaleY="131677" custRadScaleRad="170477" custRadScaleInc="-77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3F1E3B-B9D1-774A-BE6B-D249F53D637B}" type="pres">
      <dgm:prSet presAssocID="{3EB5C330-4F40-6C40-8D78-194E16A94001}" presName="Name56" presStyleLbl="parChTrans1D2" presStyleIdx="3" presStyleCnt="6"/>
      <dgm:spPr/>
      <dgm:t>
        <a:bodyPr/>
        <a:lstStyle/>
        <a:p>
          <a:endParaRPr lang="ru-RU"/>
        </a:p>
      </dgm:t>
    </dgm:pt>
    <dgm:pt modelId="{775C2ABD-6E59-1F4A-A0A1-7A49929826A6}" type="pres">
      <dgm:prSet presAssocID="{2C1A35B2-0683-074C-BFD8-3E72B6FBA269}" presName="text0" presStyleLbl="node1" presStyleIdx="4" presStyleCnt="7" custScaleX="180758" custScaleY="135372" custRadScaleRad="171382" custRadScaleInc="365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C4D55F-48A2-CC4B-8C8A-B18B591FF9EE}" type="pres">
      <dgm:prSet presAssocID="{5B0B6CC3-23B8-3342-99A9-C8876D032B76}" presName="Name56" presStyleLbl="parChTrans1D2" presStyleIdx="4" presStyleCnt="6"/>
      <dgm:spPr/>
      <dgm:t>
        <a:bodyPr/>
        <a:lstStyle/>
        <a:p>
          <a:endParaRPr lang="ru-RU"/>
        </a:p>
      </dgm:t>
    </dgm:pt>
    <dgm:pt modelId="{498C85FF-5364-FD4F-82C3-352EAA18293D}" type="pres">
      <dgm:prSet presAssocID="{17112F2C-81D7-764F-963C-91FB9B3AD1F9}" presName="text0" presStyleLbl="node1" presStyleIdx="5" presStyleCnt="7" custScaleX="192179" custScaleY="175730" custRadScaleRad="169402" custRadScaleInc="249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808500-67C6-4209-A816-82CD1707B4F5}" type="pres">
      <dgm:prSet presAssocID="{C0D1F42F-583F-4549-B14A-8C0945CDD762}" presName="Name56" presStyleLbl="parChTrans1D2" presStyleIdx="5" presStyleCnt="6"/>
      <dgm:spPr/>
      <dgm:t>
        <a:bodyPr/>
        <a:lstStyle/>
        <a:p>
          <a:endParaRPr lang="ru-RU"/>
        </a:p>
      </dgm:t>
    </dgm:pt>
    <dgm:pt modelId="{0C632934-3F2A-4757-9332-0353409DEBA3}" type="pres">
      <dgm:prSet presAssocID="{4AB51C95-6D03-42C2-B6CA-FB7B93E06A9B}" presName="text0" presStyleLbl="node1" presStyleIdx="6" presStyleCnt="7" custScaleX="198085" custScaleY="77677" custRadScaleRad="104037" custRadScaleInc="-3996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8870D4-DAF2-4BF0-A5AE-4DF42BE9B408}" type="presOf" srcId="{F839B481-F09D-3B4E-951F-EB4E8A6B9C2F}" destId="{07E275AF-1947-B748-AB3B-9E4DDFE5BFB4}" srcOrd="0" destOrd="0" presId="urn:microsoft.com/office/officeart/2008/layout/RadialCluster"/>
    <dgm:cxn modelId="{B80D95C5-7A53-4F0D-9F5E-6D889683CD77}" type="presOf" srcId="{0365042B-6DE6-6A4A-9DBD-19F2F8F6A3A4}" destId="{8013A0E7-C3A3-3E48-9C53-6C2BD98AA426}" srcOrd="0" destOrd="0" presId="urn:microsoft.com/office/officeart/2008/layout/RadialCluster"/>
    <dgm:cxn modelId="{10ED241A-1E6A-D04A-A474-775EF6168B27}" srcId="{5114C694-AEC0-6843-9333-11FCD3B898E3}" destId="{2C1A35B2-0683-074C-BFD8-3E72B6FBA269}" srcOrd="3" destOrd="0" parTransId="{3EB5C330-4F40-6C40-8D78-194E16A94001}" sibTransId="{39D01221-E0FE-E147-B492-5CB4BC7214E3}"/>
    <dgm:cxn modelId="{D728C77F-2825-9442-AAF4-7A59B6780E8B}" srcId="{5114C694-AEC0-6843-9333-11FCD3B898E3}" destId="{F839B481-F09D-3B4E-951F-EB4E8A6B9C2F}" srcOrd="2" destOrd="0" parTransId="{3D0D2E97-4DBE-4E44-984A-4C1DFA093CD2}" sibTransId="{9008DC82-1300-2041-A91C-053BC1F3E09C}"/>
    <dgm:cxn modelId="{60FC3324-2B64-405F-A76A-457BCB960821}" type="presOf" srcId="{C0D1F42F-583F-4549-B14A-8C0945CDD762}" destId="{35808500-67C6-4209-A816-82CD1707B4F5}" srcOrd="0" destOrd="0" presId="urn:microsoft.com/office/officeart/2008/layout/RadialCluster"/>
    <dgm:cxn modelId="{8C8A93A8-127D-4DF2-B1B4-AC1818A4399B}" type="presOf" srcId="{3EB5C330-4F40-6C40-8D78-194E16A94001}" destId="{A43F1E3B-B9D1-774A-BE6B-D249F53D637B}" srcOrd="0" destOrd="0" presId="urn:microsoft.com/office/officeart/2008/layout/RadialCluster"/>
    <dgm:cxn modelId="{1EB41B7E-2F09-4F3C-9A8F-FA5406188AD4}" type="presOf" srcId="{765324E7-64DA-1E40-8867-E4F5411696AB}" destId="{FED8A5CB-A845-094D-BC07-BE3952CEC559}" srcOrd="0" destOrd="0" presId="urn:microsoft.com/office/officeart/2008/layout/RadialCluster"/>
    <dgm:cxn modelId="{0C7DDF31-47C7-8249-87FF-88E36F2AA971}" srcId="{5114C694-AEC0-6843-9333-11FCD3B898E3}" destId="{17112F2C-81D7-764F-963C-91FB9B3AD1F9}" srcOrd="4" destOrd="0" parTransId="{5B0B6CC3-23B8-3342-99A9-C8876D032B76}" sibTransId="{EF691967-552C-1648-A4F4-48EA87E5EBAB}"/>
    <dgm:cxn modelId="{847D494D-2E9E-4593-8C9B-91CA2118F6A0}" type="presOf" srcId="{FD5E37A1-BB0F-4143-B4EF-02DC3D705DC3}" destId="{7222F5E9-C2DE-C142-AC77-28ADACED479C}" srcOrd="0" destOrd="0" presId="urn:microsoft.com/office/officeart/2008/layout/RadialCluster"/>
    <dgm:cxn modelId="{313AE687-2BF2-45EC-AF35-E47577BCC779}" type="presOf" srcId="{3D0D2E97-4DBE-4E44-984A-4C1DFA093CD2}" destId="{F0264C52-54E9-2A40-A922-80D6D8B71615}" srcOrd="0" destOrd="0" presId="urn:microsoft.com/office/officeart/2008/layout/RadialCluster"/>
    <dgm:cxn modelId="{1E49B0DD-7F4C-8B49-8E4D-07FD62E7B786}" srcId="{5114C694-AEC0-6843-9333-11FCD3B898E3}" destId="{B27105E6-0C51-244D-9C5C-2A48A5016340}" srcOrd="1" destOrd="0" parTransId="{0325BB80-4DFC-CB46-9A6A-112796406DA2}" sibTransId="{855A64B6-EDE2-584E-BF16-EFB553488DFE}"/>
    <dgm:cxn modelId="{1431CA75-866A-4A1E-9525-5B1296FBC5C8}" type="presOf" srcId="{B27105E6-0C51-244D-9C5C-2A48A5016340}" destId="{3CA0C9E8-621A-564D-91C3-5F00184A51B9}" srcOrd="0" destOrd="0" presId="urn:microsoft.com/office/officeart/2008/layout/RadialCluster"/>
    <dgm:cxn modelId="{606D0B3B-7CC9-418E-802E-B2E78B4E41FF}" srcId="{5114C694-AEC0-6843-9333-11FCD3B898E3}" destId="{4AB51C95-6D03-42C2-B6CA-FB7B93E06A9B}" srcOrd="5" destOrd="0" parTransId="{C0D1F42F-583F-4549-B14A-8C0945CDD762}" sibTransId="{61C2D619-1655-4399-8192-495B65FB0E5A}"/>
    <dgm:cxn modelId="{50F7F90F-B390-418E-B522-69E490208B84}" srcId="{0365042B-6DE6-6A4A-9DBD-19F2F8F6A3A4}" destId="{F0503F22-8396-47CD-83A3-26045C7E9C80}" srcOrd="2" destOrd="0" parTransId="{8F85255F-8011-4288-A2CA-B4FB29CF22C3}" sibTransId="{0C00F61D-FAFA-48B5-AACA-5F1CE82846CD}"/>
    <dgm:cxn modelId="{F07ADD26-D130-4489-A5EA-BEC0E6451882}" type="presOf" srcId="{5B0B6CC3-23B8-3342-99A9-C8876D032B76}" destId="{35C4D55F-48A2-CC4B-8C8A-B18B591FF9EE}" srcOrd="0" destOrd="0" presId="urn:microsoft.com/office/officeart/2008/layout/RadialCluster"/>
    <dgm:cxn modelId="{A2A7DFCA-782E-5640-AA97-C7E44DEFBF63}" srcId="{5114C694-AEC0-6843-9333-11FCD3B898E3}" destId="{765324E7-64DA-1E40-8867-E4F5411696AB}" srcOrd="0" destOrd="0" parTransId="{FD5E37A1-BB0F-4143-B4EF-02DC3D705DC3}" sibTransId="{97FB456F-0F3C-1343-9EC0-2D192D1BBEF4}"/>
    <dgm:cxn modelId="{6F19DC18-3502-4A5E-9A70-682924709706}" srcId="{0365042B-6DE6-6A4A-9DBD-19F2F8F6A3A4}" destId="{7DA36C4E-2C17-46AB-97B9-7CAFC2AD0B20}" srcOrd="1" destOrd="0" parTransId="{F77692EC-144D-46AB-B0DD-CF1204CED166}" sibTransId="{5E78EE44-C885-4CC6-B783-A0ACCDB2CA88}"/>
    <dgm:cxn modelId="{4482C2FE-D59A-4007-A792-CBB280AE622C}" type="presOf" srcId="{5114C694-AEC0-6843-9333-11FCD3B898E3}" destId="{ACD7748F-C2D7-1043-A432-38A3CA72DA6C}" srcOrd="0" destOrd="0" presId="urn:microsoft.com/office/officeart/2008/layout/RadialCluster"/>
    <dgm:cxn modelId="{B2A24D84-5427-4188-B046-734D2212B20F}" type="presOf" srcId="{4AB51C95-6D03-42C2-B6CA-FB7B93E06A9B}" destId="{0C632934-3F2A-4757-9332-0353409DEBA3}" srcOrd="0" destOrd="0" presId="urn:microsoft.com/office/officeart/2008/layout/RadialCluster"/>
    <dgm:cxn modelId="{AA20104E-E5D3-B841-9BB8-308B166EBF75}" srcId="{0365042B-6DE6-6A4A-9DBD-19F2F8F6A3A4}" destId="{5114C694-AEC0-6843-9333-11FCD3B898E3}" srcOrd="0" destOrd="0" parTransId="{C577CB3A-CCF6-5240-A9FB-B91EA43B1B9E}" sibTransId="{46427E15-6BDF-3E46-909F-0AB84D7CA6E2}"/>
    <dgm:cxn modelId="{E0AC5E53-511B-49A3-B802-3FD3CA49C143}" type="presOf" srcId="{17112F2C-81D7-764F-963C-91FB9B3AD1F9}" destId="{498C85FF-5364-FD4F-82C3-352EAA18293D}" srcOrd="0" destOrd="0" presId="urn:microsoft.com/office/officeart/2008/layout/RadialCluster"/>
    <dgm:cxn modelId="{F08E6AF6-7927-46BF-9763-D91A88482CA2}" type="presOf" srcId="{2C1A35B2-0683-074C-BFD8-3E72B6FBA269}" destId="{775C2ABD-6E59-1F4A-A0A1-7A49929826A6}" srcOrd="0" destOrd="0" presId="urn:microsoft.com/office/officeart/2008/layout/RadialCluster"/>
    <dgm:cxn modelId="{028D8E45-0198-4D80-BC1E-0B660B9F0A3B}" type="presOf" srcId="{0325BB80-4DFC-CB46-9A6A-112796406DA2}" destId="{A017A6C8-039C-914B-955D-765AD0CC8DE4}" srcOrd="0" destOrd="0" presId="urn:microsoft.com/office/officeart/2008/layout/RadialCluster"/>
    <dgm:cxn modelId="{26600841-038C-47B6-AEE9-B405D1712E46}" type="presParOf" srcId="{8013A0E7-C3A3-3E48-9C53-6C2BD98AA426}" destId="{40085AE2-A9B5-D340-AEC9-3332FCB66628}" srcOrd="0" destOrd="0" presId="urn:microsoft.com/office/officeart/2008/layout/RadialCluster"/>
    <dgm:cxn modelId="{68D9A0B5-9F3D-4A36-BFFD-21BF3450709F}" type="presParOf" srcId="{40085AE2-A9B5-D340-AEC9-3332FCB66628}" destId="{ACD7748F-C2D7-1043-A432-38A3CA72DA6C}" srcOrd="0" destOrd="0" presId="urn:microsoft.com/office/officeart/2008/layout/RadialCluster"/>
    <dgm:cxn modelId="{C615CC07-1EF5-42DC-9F03-CFCD97CF1827}" type="presParOf" srcId="{40085AE2-A9B5-D340-AEC9-3332FCB66628}" destId="{7222F5E9-C2DE-C142-AC77-28ADACED479C}" srcOrd="1" destOrd="0" presId="urn:microsoft.com/office/officeart/2008/layout/RadialCluster"/>
    <dgm:cxn modelId="{4945AE86-3AEB-486F-A906-4476E41BC5BE}" type="presParOf" srcId="{40085AE2-A9B5-D340-AEC9-3332FCB66628}" destId="{FED8A5CB-A845-094D-BC07-BE3952CEC559}" srcOrd="2" destOrd="0" presId="urn:microsoft.com/office/officeart/2008/layout/RadialCluster"/>
    <dgm:cxn modelId="{74F7F8C8-1D14-4139-BC57-90922B3215CC}" type="presParOf" srcId="{40085AE2-A9B5-D340-AEC9-3332FCB66628}" destId="{A017A6C8-039C-914B-955D-765AD0CC8DE4}" srcOrd="3" destOrd="0" presId="urn:microsoft.com/office/officeart/2008/layout/RadialCluster"/>
    <dgm:cxn modelId="{7EE5837C-55DD-4B79-9440-295A50D11510}" type="presParOf" srcId="{40085AE2-A9B5-D340-AEC9-3332FCB66628}" destId="{3CA0C9E8-621A-564D-91C3-5F00184A51B9}" srcOrd="4" destOrd="0" presId="urn:microsoft.com/office/officeart/2008/layout/RadialCluster"/>
    <dgm:cxn modelId="{93184E8C-176B-4B57-ADB1-01C2329C28BF}" type="presParOf" srcId="{40085AE2-A9B5-D340-AEC9-3332FCB66628}" destId="{F0264C52-54E9-2A40-A922-80D6D8B71615}" srcOrd="5" destOrd="0" presId="urn:microsoft.com/office/officeart/2008/layout/RadialCluster"/>
    <dgm:cxn modelId="{7408104C-3780-40E3-9CFC-D267EDAF2D40}" type="presParOf" srcId="{40085AE2-A9B5-D340-AEC9-3332FCB66628}" destId="{07E275AF-1947-B748-AB3B-9E4DDFE5BFB4}" srcOrd="6" destOrd="0" presId="urn:microsoft.com/office/officeart/2008/layout/RadialCluster"/>
    <dgm:cxn modelId="{1D71216B-33D7-4329-ADF2-187A110EB63A}" type="presParOf" srcId="{40085AE2-A9B5-D340-AEC9-3332FCB66628}" destId="{A43F1E3B-B9D1-774A-BE6B-D249F53D637B}" srcOrd="7" destOrd="0" presId="urn:microsoft.com/office/officeart/2008/layout/RadialCluster"/>
    <dgm:cxn modelId="{403C8F99-E0D7-472C-B3A8-DDD61664C923}" type="presParOf" srcId="{40085AE2-A9B5-D340-AEC9-3332FCB66628}" destId="{775C2ABD-6E59-1F4A-A0A1-7A49929826A6}" srcOrd="8" destOrd="0" presId="urn:microsoft.com/office/officeart/2008/layout/RadialCluster"/>
    <dgm:cxn modelId="{A8C9DB6C-C63C-44AC-88E0-383B1A9931F8}" type="presParOf" srcId="{40085AE2-A9B5-D340-AEC9-3332FCB66628}" destId="{35C4D55F-48A2-CC4B-8C8A-B18B591FF9EE}" srcOrd="9" destOrd="0" presId="urn:microsoft.com/office/officeart/2008/layout/RadialCluster"/>
    <dgm:cxn modelId="{FEEE7387-5F9E-41C6-AE08-19A24179B24C}" type="presParOf" srcId="{40085AE2-A9B5-D340-AEC9-3332FCB66628}" destId="{498C85FF-5364-FD4F-82C3-352EAA18293D}" srcOrd="10" destOrd="0" presId="urn:microsoft.com/office/officeart/2008/layout/RadialCluster"/>
    <dgm:cxn modelId="{0D9AA53F-799D-4752-9CD0-686FD6DC04DE}" type="presParOf" srcId="{40085AE2-A9B5-D340-AEC9-3332FCB66628}" destId="{35808500-67C6-4209-A816-82CD1707B4F5}" srcOrd="11" destOrd="0" presId="urn:microsoft.com/office/officeart/2008/layout/RadialCluster"/>
    <dgm:cxn modelId="{ED28F351-9571-402E-8C5E-94F1CBAFC75C}" type="presParOf" srcId="{40085AE2-A9B5-D340-AEC9-3332FCB66628}" destId="{0C632934-3F2A-4757-9332-0353409DEBA3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19B47F-FAA4-4AAC-8AE1-89A77931D65F}" type="doc">
      <dgm:prSet loTypeId="urn:microsoft.com/office/officeart/2005/8/layout/funnel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CEA8011-42F3-4247-8161-18F3CC13A06F}">
      <dgm:prSet phldrT="[Текст]"/>
      <dgm:spPr/>
      <dgm:t>
        <a:bodyPr/>
        <a:lstStyle/>
        <a:p>
          <a:r>
            <a:rPr lang="ru-RU" b="1" dirty="0" smtClean="0"/>
            <a:t>Техническое образование</a:t>
          </a:r>
          <a:endParaRPr lang="ru-RU" b="1" dirty="0"/>
        </a:p>
      </dgm:t>
    </dgm:pt>
    <dgm:pt modelId="{DEE8E355-104D-4268-A683-91F15AAC0ABF}" type="parTrans" cxnId="{DB4B869E-99C1-4EC3-B165-4F259E4BFAEE}">
      <dgm:prSet/>
      <dgm:spPr/>
      <dgm:t>
        <a:bodyPr/>
        <a:lstStyle/>
        <a:p>
          <a:endParaRPr lang="ru-RU"/>
        </a:p>
      </dgm:t>
    </dgm:pt>
    <dgm:pt modelId="{BB7DA094-C971-429A-8939-22B7F3891785}" type="sibTrans" cxnId="{DB4B869E-99C1-4EC3-B165-4F259E4BFAEE}">
      <dgm:prSet/>
      <dgm:spPr/>
      <dgm:t>
        <a:bodyPr/>
        <a:lstStyle/>
        <a:p>
          <a:endParaRPr lang="ru-RU"/>
        </a:p>
      </dgm:t>
    </dgm:pt>
    <dgm:pt modelId="{459C5102-BE4E-4F6F-B8EA-B7E822678C63}">
      <dgm:prSet phldrT="[Текст]"/>
      <dgm:spPr/>
      <dgm:t>
        <a:bodyPr/>
        <a:lstStyle/>
        <a:p>
          <a:r>
            <a:rPr lang="ru-RU" b="1" dirty="0" smtClean="0"/>
            <a:t>Гуманитарное (языковое) образование</a:t>
          </a:r>
          <a:endParaRPr lang="ru-RU" b="1" dirty="0"/>
        </a:p>
      </dgm:t>
    </dgm:pt>
    <dgm:pt modelId="{AE0FACA8-217C-463A-964F-510B4CF96D48}" type="parTrans" cxnId="{72AF50EF-86CF-47A7-B49A-2C421A177DCC}">
      <dgm:prSet/>
      <dgm:spPr/>
      <dgm:t>
        <a:bodyPr/>
        <a:lstStyle/>
        <a:p>
          <a:endParaRPr lang="ru-RU"/>
        </a:p>
      </dgm:t>
    </dgm:pt>
    <dgm:pt modelId="{F130B5FB-1206-41F9-8C82-859DABD758AD}" type="sibTrans" cxnId="{72AF50EF-86CF-47A7-B49A-2C421A177DCC}">
      <dgm:prSet/>
      <dgm:spPr/>
      <dgm:t>
        <a:bodyPr/>
        <a:lstStyle/>
        <a:p>
          <a:endParaRPr lang="ru-RU"/>
        </a:p>
      </dgm:t>
    </dgm:pt>
    <dgm:pt modelId="{4ED2BED6-5C28-4183-BB62-0D6F5336AA70}">
      <dgm:prSet phldrT="[Текст]"/>
      <dgm:spPr/>
      <dgm:t>
        <a:bodyPr/>
        <a:lstStyle/>
        <a:p>
          <a:r>
            <a:rPr lang="ru-RU" b="1" dirty="0" smtClean="0"/>
            <a:t>ИКТ</a:t>
          </a:r>
          <a:endParaRPr lang="ru-RU" b="1" dirty="0"/>
        </a:p>
      </dgm:t>
    </dgm:pt>
    <dgm:pt modelId="{8D576FD6-7A28-4334-B893-C9C0A71FFD08}" type="parTrans" cxnId="{A7ACB091-ED17-4A06-9B1A-F7622AECBE41}">
      <dgm:prSet/>
      <dgm:spPr/>
      <dgm:t>
        <a:bodyPr/>
        <a:lstStyle/>
        <a:p>
          <a:endParaRPr lang="ru-RU"/>
        </a:p>
      </dgm:t>
    </dgm:pt>
    <dgm:pt modelId="{730BEC22-B5AF-4636-B8C9-70AD3FC85D5E}" type="sibTrans" cxnId="{A7ACB091-ED17-4A06-9B1A-F7622AECBE41}">
      <dgm:prSet/>
      <dgm:spPr/>
      <dgm:t>
        <a:bodyPr/>
        <a:lstStyle/>
        <a:p>
          <a:endParaRPr lang="ru-RU"/>
        </a:p>
      </dgm:t>
    </dgm:pt>
    <dgm:pt modelId="{43CE9E58-FEB1-41B5-B61C-12D1C6A06C3D}">
      <dgm:prSet phldrT="[Текст]"/>
      <dgm:spPr/>
      <dgm:t>
        <a:bodyPr/>
        <a:lstStyle/>
        <a:p>
          <a:r>
            <a:rPr lang="ru-RU" b="1" i="1" dirty="0" smtClean="0">
              <a:solidFill>
                <a:srgbClr val="228B9F"/>
              </a:solidFill>
            </a:rPr>
            <a:t>Успешное сочетание</a:t>
          </a:r>
          <a:endParaRPr lang="ru-RU" b="1" i="1" dirty="0">
            <a:solidFill>
              <a:srgbClr val="228B9F"/>
            </a:solidFill>
          </a:endParaRPr>
        </a:p>
      </dgm:t>
    </dgm:pt>
    <dgm:pt modelId="{57E597E0-FA4B-4468-B9B9-A06B9FB1A1EE}" type="parTrans" cxnId="{4FD2579D-F3B2-43CF-A3E9-9DFA0E5C79EC}">
      <dgm:prSet/>
      <dgm:spPr/>
      <dgm:t>
        <a:bodyPr/>
        <a:lstStyle/>
        <a:p>
          <a:endParaRPr lang="ru-RU"/>
        </a:p>
      </dgm:t>
    </dgm:pt>
    <dgm:pt modelId="{292FCDD8-3ABF-43D1-AFD8-BD0C74949850}" type="sibTrans" cxnId="{4FD2579D-F3B2-43CF-A3E9-9DFA0E5C79EC}">
      <dgm:prSet/>
      <dgm:spPr/>
      <dgm:t>
        <a:bodyPr/>
        <a:lstStyle/>
        <a:p>
          <a:endParaRPr lang="ru-RU"/>
        </a:p>
      </dgm:t>
    </dgm:pt>
    <dgm:pt modelId="{6C8CA72F-44E8-4F80-9C3A-6276CC8323EF}" type="pres">
      <dgm:prSet presAssocID="{5519B47F-FAA4-4AAC-8AE1-89A77931D65F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AD6C92-C835-4381-B57A-E0CA0CBBF959}" type="pres">
      <dgm:prSet presAssocID="{5519B47F-FAA4-4AAC-8AE1-89A77931D65F}" presName="ellipse" presStyleLbl="trBgShp" presStyleIdx="0" presStyleCnt="1"/>
      <dgm:spPr/>
      <dgm:t>
        <a:bodyPr/>
        <a:lstStyle/>
        <a:p>
          <a:endParaRPr lang="ru-RU"/>
        </a:p>
      </dgm:t>
    </dgm:pt>
    <dgm:pt modelId="{B3744E73-B601-4513-B4D5-A651964B0506}" type="pres">
      <dgm:prSet presAssocID="{5519B47F-FAA4-4AAC-8AE1-89A77931D65F}" presName="arrow1" presStyleLbl="fgShp" presStyleIdx="0" presStyleCnt="1"/>
      <dgm:spPr/>
      <dgm:t>
        <a:bodyPr/>
        <a:lstStyle/>
        <a:p>
          <a:endParaRPr lang="ru-RU"/>
        </a:p>
      </dgm:t>
    </dgm:pt>
    <dgm:pt modelId="{4B2EC0A1-F2EC-437C-9E24-24AF67EE8A2A}" type="pres">
      <dgm:prSet presAssocID="{5519B47F-FAA4-4AAC-8AE1-89A77931D65F}" presName="rectangle" presStyleLbl="revTx" presStyleIdx="0" presStyleCnt="1" custLinFactNeighborX="2494" custLinFactNeighborY="-215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8A9E61-C11B-4127-9267-E72AF4B1D214}" type="pres">
      <dgm:prSet presAssocID="{459C5102-BE4E-4F6F-B8EA-B7E822678C63}" presName="item1" presStyleLbl="node1" presStyleIdx="0" presStyleCnt="3" custLinFactNeighborX="-6511" custLinFactNeighborY="-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86B36C-788A-41CB-A13B-A0C3D9074382}" type="pres">
      <dgm:prSet presAssocID="{4ED2BED6-5C28-4183-BB62-0D6F5336AA70}" presName="item2" presStyleLbl="node1" presStyleIdx="1" presStyleCnt="3" custScaleX="161507" custScaleY="152441" custLinFactNeighborX="-8896" custLinFactNeighborY="-20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AA1483-233E-4CFC-A312-572968D1539F}" type="pres">
      <dgm:prSet presAssocID="{43CE9E58-FEB1-41B5-B61C-12D1C6A06C3D}" presName="item3" presStyleLbl="node1" presStyleIdx="2" presStyleCnt="3" custScaleX="156708" custScaleY="157245" custLinFactNeighborX="37243" custLinFactNeighborY="13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DB7751-A631-4B42-8ACF-545F4C6DA71E}" type="pres">
      <dgm:prSet presAssocID="{5519B47F-FAA4-4AAC-8AE1-89A77931D65F}" presName="funnel" presStyleLbl="trAlignAcc1" presStyleIdx="0" presStyleCnt="1" custScaleX="123325" custScaleY="142857" custLinFactNeighborX="-1200" custLinFactNeighborY="27251"/>
      <dgm:spPr/>
      <dgm:t>
        <a:bodyPr/>
        <a:lstStyle/>
        <a:p>
          <a:endParaRPr lang="ru-RU"/>
        </a:p>
      </dgm:t>
    </dgm:pt>
  </dgm:ptLst>
  <dgm:cxnLst>
    <dgm:cxn modelId="{DB4B869E-99C1-4EC3-B165-4F259E4BFAEE}" srcId="{5519B47F-FAA4-4AAC-8AE1-89A77931D65F}" destId="{3CEA8011-42F3-4247-8161-18F3CC13A06F}" srcOrd="0" destOrd="0" parTransId="{DEE8E355-104D-4268-A683-91F15AAC0ABF}" sibTransId="{BB7DA094-C971-429A-8939-22B7F3891785}"/>
    <dgm:cxn modelId="{A7ACB091-ED17-4A06-9B1A-F7622AECBE41}" srcId="{5519B47F-FAA4-4AAC-8AE1-89A77931D65F}" destId="{4ED2BED6-5C28-4183-BB62-0D6F5336AA70}" srcOrd="2" destOrd="0" parTransId="{8D576FD6-7A28-4334-B893-C9C0A71FFD08}" sibTransId="{730BEC22-B5AF-4636-B8C9-70AD3FC85D5E}"/>
    <dgm:cxn modelId="{E5CCE432-DA34-4045-B7DE-59A96F5A1446}" type="presOf" srcId="{459C5102-BE4E-4F6F-B8EA-B7E822678C63}" destId="{7086B36C-788A-41CB-A13B-A0C3D9074382}" srcOrd="0" destOrd="0" presId="urn:microsoft.com/office/officeart/2005/8/layout/funnel1"/>
    <dgm:cxn modelId="{22E86CD8-723D-4045-95EC-3CD161973FD7}" type="presOf" srcId="{5519B47F-FAA4-4AAC-8AE1-89A77931D65F}" destId="{6C8CA72F-44E8-4F80-9C3A-6276CC8323EF}" srcOrd="0" destOrd="0" presId="urn:microsoft.com/office/officeart/2005/8/layout/funnel1"/>
    <dgm:cxn modelId="{6D28B723-2114-426E-9B98-8FCFD12702C0}" type="presOf" srcId="{4ED2BED6-5C28-4183-BB62-0D6F5336AA70}" destId="{3D8A9E61-C11B-4127-9267-E72AF4B1D214}" srcOrd="0" destOrd="0" presId="urn:microsoft.com/office/officeart/2005/8/layout/funnel1"/>
    <dgm:cxn modelId="{605D9179-B406-4E6C-ABB8-EFC83780CAE6}" type="presOf" srcId="{43CE9E58-FEB1-41B5-B61C-12D1C6A06C3D}" destId="{4B2EC0A1-F2EC-437C-9E24-24AF67EE8A2A}" srcOrd="0" destOrd="0" presId="urn:microsoft.com/office/officeart/2005/8/layout/funnel1"/>
    <dgm:cxn modelId="{FFF0003C-E4D0-447F-B3D8-849B5D5C6FB1}" type="presOf" srcId="{3CEA8011-42F3-4247-8161-18F3CC13A06F}" destId="{45AA1483-233E-4CFC-A312-572968D1539F}" srcOrd="0" destOrd="0" presId="urn:microsoft.com/office/officeart/2005/8/layout/funnel1"/>
    <dgm:cxn modelId="{72AF50EF-86CF-47A7-B49A-2C421A177DCC}" srcId="{5519B47F-FAA4-4AAC-8AE1-89A77931D65F}" destId="{459C5102-BE4E-4F6F-B8EA-B7E822678C63}" srcOrd="1" destOrd="0" parTransId="{AE0FACA8-217C-463A-964F-510B4CF96D48}" sibTransId="{F130B5FB-1206-41F9-8C82-859DABD758AD}"/>
    <dgm:cxn modelId="{4FD2579D-F3B2-43CF-A3E9-9DFA0E5C79EC}" srcId="{5519B47F-FAA4-4AAC-8AE1-89A77931D65F}" destId="{43CE9E58-FEB1-41B5-B61C-12D1C6A06C3D}" srcOrd="3" destOrd="0" parTransId="{57E597E0-FA4B-4468-B9B9-A06B9FB1A1EE}" sibTransId="{292FCDD8-3ABF-43D1-AFD8-BD0C74949850}"/>
    <dgm:cxn modelId="{5C58F537-11AF-4878-820B-617EAE95311D}" type="presParOf" srcId="{6C8CA72F-44E8-4F80-9C3A-6276CC8323EF}" destId="{95AD6C92-C835-4381-B57A-E0CA0CBBF959}" srcOrd="0" destOrd="0" presId="urn:microsoft.com/office/officeart/2005/8/layout/funnel1"/>
    <dgm:cxn modelId="{F07FE74F-A76F-43AF-BC21-CA505C1931C9}" type="presParOf" srcId="{6C8CA72F-44E8-4F80-9C3A-6276CC8323EF}" destId="{B3744E73-B601-4513-B4D5-A651964B0506}" srcOrd="1" destOrd="0" presId="urn:microsoft.com/office/officeart/2005/8/layout/funnel1"/>
    <dgm:cxn modelId="{4707F65E-A8DE-4027-904E-0E4E04048C9F}" type="presParOf" srcId="{6C8CA72F-44E8-4F80-9C3A-6276CC8323EF}" destId="{4B2EC0A1-F2EC-437C-9E24-24AF67EE8A2A}" srcOrd="2" destOrd="0" presId="urn:microsoft.com/office/officeart/2005/8/layout/funnel1"/>
    <dgm:cxn modelId="{5009ADB5-8F9A-421D-8531-C102281206D0}" type="presParOf" srcId="{6C8CA72F-44E8-4F80-9C3A-6276CC8323EF}" destId="{3D8A9E61-C11B-4127-9267-E72AF4B1D214}" srcOrd="3" destOrd="0" presId="urn:microsoft.com/office/officeart/2005/8/layout/funnel1"/>
    <dgm:cxn modelId="{FD27DE20-5016-4DC4-9A3A-FECB978D8D8E}" type="presParOf" srcId="{6C8CA72F-44E8-4F80-9C3A-6276CC8323EF}" destId="{7086B36C-788A-41CB-A13B-A0C3D9074382}" srcOrd="4" destOrd="0" presId="urn:microsoft.com/office/officeart/2005/8/layout/funnel1"/>
    <dgm:cxn modelId="{5B0B3392-9832-4FEA-BB7F-EA3A48DBD3C5}" type="presParOf" srcId="{6C8CA72F-44E8-4F80-9C3A-6276CC8323EF}" destId="{45AA1483-233E-4CFC-A312-572968D1539F}" srcOrd="5" destOrd="0" presId="urn:microsoft.com/office/officeart/2005/8/layout/funnel1"/>
    <dgm:cxn modelId="{FC35E054-31C8-4AE9-A50C-6C5EED4D25A2}" type="presParOf" srcId="{6C8CA72F-44E8-4F80-9C3A-6276CC8323EF}" destId="{14DB7751-A631-4B42-8ACF-545F4C6DA71E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1E54C1-B81D-45B4-AFF1-07115CA428BF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04B8D95-39FB-40B3-82D9-75D5FE68CC94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err="1" smtClean="0">
              <a:latin typeface="+mn-lt"/>
              <a:cs typeface="Arial" panose="020B0604020202020204" pitchFamily="34" charset="0"/>
            </a:rPr>
            <a:t>Межпредметная</a:t>
          </a:r>
          <a:r>
            <a:rPr lang="ru-RU" b="1" dirty="0" smtClean="0">
              <a:latin typeface="+mn-lt"/>
              <a:cs typeface="Arial" panose="020B0604020202020204" pitchFamily="34" charset="0"/>
            </a:rPr>
            <a:t> проектная деятельность </a:t>
          </a:r>
          <a:endParaRPr lang="ru-RU" dirty="0">
            <a:latin typeface="+mn-lt"/>
          </a:endParaRPr>
        </a:p>
      </dgm:t>
    </dgm:pt>
    <dgm:pt modelId="{41E3DA80-E283-483D-B006-501A91AE69E4}" type="parTrans" cxnId="{B30B7FA8-E359-4149-B8CC-372B74D88DA1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A7A12A72-9A3F-400C-9761-95C414EB45AB}" type="sibTrans" cxnId="{B30B7FA8-E359-4149-B8CC-372B74D88DA1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985F9F42-1A53-4520-954C-F2E7A3130FF1}">
      <dgm:prSet/>
      <dgm:spPr/>
      <dgm:t>
        <a:bodyPr/>
        <a:lstStyle/>
        <a:p>
          <a:r>
            <a:rPr lang="ru-RU" b="1" dirty="0" smtClean="0">
              <a:solidFill>
                <a:srgbClr val="228B9F"/>
              </a:solidFill>
              <a:latin typeface="+mn-lt"/>
              <a:cs typeface="Arial" panose="020B0604020202020204" pitchFamily="34" charset="0"/>
            </a:rPr>
            <a:t>Занимательная математика</a:t>
          </a:r>
          <a:endParaRPr lang="ru-RU" dirty="0">
            <a:solidFill>
              <a:srgbClr val="228B9F"/>
            </a:solidFill>
            <a:latin typeface="+mn-lt"/>
          </a:endParaRPr>
        </a:p>
      </dgm:t>
    </dgm:pt>
    <dgm:pt modelId="{EE420191-CDA1-42F8-A46F-2D4463E0D8D1}" type="parTrans" cxnId="{20BC3D13-85AE-4FA3-B536-9C2CD4D7ECCC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C9617183-BCF7-4F92-99E6-BB8957017387}" type="sibTrans" cxnId="{20BC3D13-85AE-4FA3-B536-9C2CD4D7ECCC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5329448C-7854-4355-BC7D-ACFADAB1FE31}">
      <dgm:prSet/>
      <dgm:spPr/>
      <dgm:t>
        <a:bodyPr/>
        <a:lstStyle/>
        <a:p>
          <a:r>
            <a:rPr lang="ru-RU" b="1" dirty="0" smtClean="0">
              <a:latin typeface="+mn-lt"/>
              <a:cs typeface="Arial" panose="020B0604020202020204" pitchFamily="34" charset="0"/>
            </a:rPr>
            <a:t>Робототехника</a:t>
          </a:r>
        </a:p>
      </dgm:t>
    </dgm:pt>
    <dgm:pt modelId="{827D5558-EB32-4F6B-B609-7F07EA3FA0C4}" type="parTrans" cxnId="{CC8C2492-A90D-47B1-8B5A-87D1D34518E5}">
      <dgm:prSet/>
      <dgm:spPr/>
      <dgm:t>
        <a:bodyPr/>
        <a:lstStyle/>
        <a:p>
          <a:endParaRPr lang="ru-RU"/>
        </a:p>
      </dgm:t>
    </dgm:pt>
    <dgm:pt modelId="{BB85ABF4-A803-4D95-B724-7B46249064DE}" type="sibTrans" cxnId="{CC8C2492-A90D-47B1-8B5A-87D1D34518E5}">
      <dgm:prSet/>
      <dgm:spPr/>
      <dgm:t>
        <a:bodyPr/>
        <a:lstStyle/>
        <a:p>
          <a:endParaRPr lang="ru-RU"/>
        </a:p>
      </dgm:t>
    </dgm:pt>
    <dgm:pt modelId="{71B08458-29ED-4098-A695-C03EE0774223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latin typeface="+mn-lt"/>
            </a:rPr>
            <a:t>Развитие логики с использованием программы «</a:t>
          </a:r>
          <a:r>
            <a:rPr lang="ru-RU" b="1" dirty="0" err="1" smtClean="0">
              <a:latin typeface="+mn-lt"/>
            </a:rPr>
            <a:t>Перволого</a:t>
          </a:r>
          <a:r>
            <a:rPr lang="ru-RU" b="1" dirty="0" smtClean="0">
              <a:latin typeface="+mn-lt"/>
            </a:rPr>
            <a:t>»</a:t>
          </a:r>
          <a:endParaRPr lang="ru-RU" b="1" dirty="0">
            <a:latin typeface="+mn-lt"/>
          </a:endParaRPr>
        </a:p>
      </dgm:t>
    </dgm:pt>
    <dgm:pt modelId="{30809D5E-8C54-47C6-B3A8-194A8C2E4599}" type="parTrans" cxnId="{E7FFCDED-06EB-46F3-BF03-9CCB8988D3C1}">
      <dgm:prSet/>
      <dgm:spPr/>
      <dgm:t>
        <a:bodyPr/>
        <a:lstStyle/>
        <a:p>
          <a:endParaRPr lang="ru-RU"/>
        </a:p>
      </dgm:t>
    </dgm:pt>
    <dgm:pt modelId="{889DF53B-D3B2-4369-88ED-9A8306602B20}" type="sibTrans" cxnId="{E7FFCDED-06EB-46F3-BF03-9CCB8988D3C1}">
      <dgm:prSet/>
      <dgm:spPr/>
      <dgm:t>
        <a:bodyPr/>
        <a:lstStyle/>
        <a:p>
          <a:endParaRPr lang="ru-RU"/>
        </a:p>
      </dgm:t>
    </dgm:pt>
    <dgm:pt modelId="{9FF541FF-670D-452C-8DBE-D24E5A0F87DB}">
      <dgm:prSet/>
      <dgm:spPr/>
      <dgm:t>
        <a:bodyPr/>
        <a:lstStyle/>
        <a:p>
          <a:r>
            <a:rPr lang="ru-RU" b="1" dirty="0" smtClean="0">
              <a:latin typeface="+mn-lt"/>
            </a:rPr>
            <a:t>Междисциплинарное обучение</a:t>
          </a:r>
          <a:endParaRPr lang="ru-RU" b="1" dirty="0">
            <a:latin typeface="+mn-lt"/>
          </a:endParaRPr>
        </a:p>
      </dgm:t>
    </dgm:pt>
    <dgm:pt modelId="{469389ED-8D7D-4E01-B5B4-254B86B3D63E}" type="parTrans" cxnId="{7685442B-A5CF-4E4D-B76C-59C6FDEE68E0}">
      <dgm:prSet/>
      <dgm:spPr/>
      <dgm:t>
        <a:bodyPr/>
        <a:lstStyle/>
        <a:p>
          <a:endParaRPr lang="ru-RU"/>
        </a:p>
      </dgm:t>
    </dgm:pt>
    <dgm:pt modelId="{293620D1-8C0C-4BC2-BA0D-8AAA4997DFBE}" type="sibTrans" cxnId="{7685442B-A5CF-4E4D-B76C-59C6FDEE68E0}">
      <dgm:prSet/>
      <dgm:spPr/>
      <dgm:t>
        <a:bodyPr/>
        <a:lstStyle/>
        <a:p>
          <a:endParaRPr lang="ru-RU"/>
        </a:p>
      </dgm:t>
    </dgm:pt>
    <dgm:pt modelId="{DB735626-AE91-4286-BD42-BD7AF0180B0F}" type="pres">
      <dgm:prSet presAssocID="{291E54C1-B81D-45B4-AFF1-07115CA428B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5B39A1A-B6C8-4BEE-B751-71340D5A6492}" type="pres">
      <dgm:prSet presAssocID="{291E54C1-B81D-45B4-AFF1-07115CA428BF}" presName="Name1" presStyleCnt="0"/>
      <dgm:spPr/>
      <dgm:t>
        <a:bodyPr/>
        <a:lstStyle/>
        <a:p>
          <a:endParaRPr lang="ru-RU"/>
        </a:p>
      </dgm:t>
    </dgm:pt>
    <dgm:pt modelId="{7E290054-9C51-4ACE-9568-877DB1BD83BD}" type="pres">
      <dgm:prSet presAssocID="{291E54C1-B81D-45B4-AFF1-07115CA428BF}" presName="cycle" presStyleCnt="0"/>
      <dgm:spPr/>
      <dgm:t>
        <a:bodyPr/>
        <a:lstStyle/>
        <a:p>
          <a:endParaRPr lang="ru-RU"/>
        </a:p>
      </dgm:t>
    </dgm:pt>
    <dgm:pt modelId="{C4FF983B-169F-4312-8338-7263D4E5EEC1}" type="pres">
      <dgm:prSet presAssocID="{291E54C1-B81D-45B4-AFF1-07115CA428BF}" presName="srcNode" presStyleLbl="node1" presStyleIdx="0" presStyleCnt="5"/>
      <dgm:spPr/>
      <dgm:t>
        <a:bodyPr/>
        <a:lstStyle/>
        <a:p>
          <a:endParaRPr lang="ru-RU"/>
        </a:p>
      </dgm:t>
    </dgm:pt>
    <dgm:pt modelId="{7B47C53A-319E-4FBD-9C59-680C1E9CC838}" type="pres">
      <dgm:prSet presAssocID="{291E54C1-B81D-45B4-AFF1-07115CA428BF}" presName="conn" presStyleLbl="parChTrans1D2" presStyleIdx="0" presStyleCnt="1"/>
      <dgm:spPr/>
      <dgm:t>
        <a:bodyPr/>
        <a:lstStyle/>
        <a:p>
          <a:endParaRPr lang="ru-RU"/>
        </a:p>
      </dgm:t>
    </dgm:pt>
    <dgm:pt modelId="{73DDDAE4-3D2E-4EED-A00C-341D755CC83C}" type="pres">
      <dgm:prSet presAssocID="{291E54C1-B81D-45B4-AFF1-07115CA428BF}" presName="extraNode" presStyleLbl="node1" presStyleIdx="0" presStyleCnt="5"/>
      <dgm:spPr/>
      <dgm:t>
        <a:bodyPr/>
        <a:lstStyle/>
        <a:p>
          <a:endParaRPr lang="ru-RU"/>
        </a:p>
      </dgm:t>
    </dgm:pt>
    <dgm:pt modelId="{E1C78426-C411-4E6C-AEDD-D0FABBF32B1B}" type="pres">
      <dgm:prSet presAssocID="{291E54C1-B81D-45B4-AFF1-07115CA428BF}" presName="dstNode" presStyleLbl="node1" presStyleIdx="0" presStyleCnt="5"/>
      <dgm:spPr/>
      <dgm:t>
        <a:bodyPr/>
        <a:lstStyle/>
        <a:p>
          <a:endParaRPr lang="ru-RU"/>
        </a:p>
      </dgm:t>
    </dgm:pt>
    <dgm:pt modelId="{FF34E583-7B30-4E31-9AC1-9533FF3389D7}" type="pres">
      <dgm:prSet presAssocID="{71B08458-29ED-4098-A695-C03EE0774223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E313FF-FCF3-4F01-B480-7515F85F4B6B}" type="pres">
      <dgm:prSet presAssocID="{71B08458-29ED-4098-A695-C03EE0774223}" presName="accent_1" presStyleCnt="0"/>
      <dgm:spPr/>
    </dgm:pt>
    <dgm:pt modelId="{F3D9DAFC-14C3-48DB-B307-279EB9AEC6E7}" type="pres">
      <dgm:prSet presAssocID="{71B08458-29ED-4098-A695-C03EE0774223}" presName="accentRepeatNode" presStyleLbl="solidFgAcc1" presStyleIdx="0" presStyleCnt="5"/>
      <dgm:spPr/>
    </dgm:pt>
    <dgm:pt modelId="{B92052DA-8B86-4FDC-BBE3-34D9841E15A3}" type="pres">
      <dgm:prSet presAssocID="{904B8D95-39FB-40B3-82D9-75D5FE68CC94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28B89F-F4BE-4F88-B531-1CA819882B7F}" type="pres">
      <dgm:prSet presAssocID="{904B8D95-39FB-40B3-82D9-75D5FE68CC94}" presName="accent_2" presStyleCnt="0"/>
      <dgm:spPr/>
    </dgm:pt>
    <dgm:pt modelId="{039B1106-3E54-499B-8D65-DCEF880258F1}" type="pres">
      <dgm:prSet presAssocID="{904B8D95-39FB-40B3-82D9-75D5FE68CC94}" presName="accentRepeatNode" presStyleLbl="solidFgAcc1" presStyleIdx="1" presStyleCnt="5"/>
      <dgm:spPr/>
      <dgm:t>
        <a:bodyPr/>
        <a:lstStyle/>
        <a:p>
          <a:endParaRPr lang="ru-RU"/>
        </a:p>
      </dgm:t>
    </dgm:pt>
    <dgm:pt modelId="{D43D82D5-964E-47C1-8295-977237802341}" type="pres">
      <dgm:prSet presAssocID="{5329448C-7854-4355-BC7D-ACFADAB1FE31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D4AA83-30FF-4043-BC50-12990EB9149C}" type="pres">
      <dgm:prSet presAssocID="{5329448C-7854-4355-BC7D-ACFADAB1FE31}" presName="accent_3" presStyleCnt="0"/>
      <dgm:spPr/>
      <dgm:t>
        <a:bodyPr/>
        <a:lstStyle/>
        <a:p>
          <a:endParaRPr lang="ru-RU"/>
        </a:p>
      </dgm:t>
    </dgm:pt>
    <dgm:pt modelId="{BCC5757C-3E52-4672-8A54-6C379DA54E8F}" type="pres">
      <dgm:prSet presAssocID="{5329448C-7854-4355-BC7D-ACFADAB1FE31}" presName="accentRepeatNode" presStyleLbl="solidFgAcc1" presStyleIdx="2" presStyleCnt="5"/>
      <dgm:spPr/>
      <dgm:t>
        <a:bodyPr/>
        <a:lstStyle/>
        <a:p>
          <a:endParaRPr lang="ru-RU"/>
        </a:p>
      </dgm:t>
    </dgm:pt>
    <dgm:pt modelId="{F5E9239D-8955-4B4F-9B33-D924154575D6}" type="pres">
      <dgm:prSet presAssocID="{985F9F42-1A53-4520-954C-F2E7A3130FF1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78C32D-9978-4E20-83CF-C7827879B9DA}" type="pres">
      <dgm:prSet presAssocID="{985F9F42-1A53-4520-954C-F2E7A3130FF1}" presName="accent_4" presStyleCnt="0"/>
      <dgm:spPr/>
      <dgm:t>
        <a:bodyPr/>
        <a:lstStyle/>
        <a:p>
          <a:endParaRPr lang="ru-RU"/>
        </a:p>
      </dgm:t>
    </dgm:pt>
    <dgm:pt modelId="{81DC0827-717F-424E-855A-D92E1930862C}" type="pres">
      <dgm:prSet presAssocID="{985F9F42-1A53-4520-954C-F2E7A3130FF1}" presName="accentRepeatNode" presStyleLbl="solidFgAcc1" presStyleIdx="3" presStyleCnt="5"/>
      <dgm:spPr/>
      <dgm:t>
        <a:bodyPr/>
        <a:lstStyle/>
        <a:p>
          <a:endParaRPr lang="ru-RU"/>
        </a:p>
      </dgm:t>
    </dgm:pt>
    <dgm:pt modelId="{346B5C30-9644-428B-AB5E-7B008830ABC3}" type="pres">
      <dgm:prSet presAssocID="{9FF541FF-670D-452C-8DBE-D24E5A0F87DB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535EFE-2ACB-4D0A-BD8B-0132C68EB493}" type="pres">
      <dgm:prSet presAssocID="{9FF541FF-670D-452C-8DBE-D24E5A0F87DB}" presName="accent_5" presStyleCnt="0"/>
      <dgm:spPr/>
    </dgm:pt>
    <dgm:pt modelId="{DE8066BD-51C9-4401-B95E-CEAD6EECC6D0}" type="pres">
      <dgm:prSet presAssocID="{9FF541FF-670D-452C-8DBE-D24E5A0F87DB}" presName="accentRepeatNode" presStyleLbl="solidFgAcc1" presStyleIdx="4" presStyleCnt="5"/>
      <dgm:spPr/>
    </dgm:pt>
  </dgm:ptLst>
  <dgm:cxnLst>
    <dgm:cxn modelId="{B9155391-271F-48EC-B9D4-BFD5C831E20A}" type="presOf" srcId="{985F9F42-1A53-4520-954C-F2E7A3130FF1}" destId="{F5E9239D-8955-4B4F-9B33-D924154575D6}" srcOrd="0" destOrd="0" presId="urn:microsoft.com/office/officeart/2008/layout/VerticalCurvedList"/>
    <dgm:cxn modelId="{9B1C7C85-781F-439F-9622-864956D78E29}" type="presOf" srcId="{5329448C-7854-4355-BC7D-ACFADAB1FE31}" destId="{D43D82D5-964E-47C1-8295-977237802341}" srcOrd="0" destOrd="0" presId="urn:microsoft.com/office/officeart/2008/layout/VerticalCurvedList"/>
    <dgm:cxn modelId="{803914C4-2239-4D0B-BD08-4CD34C6F66B0}" type="presOf" srcId="{904B8D95-39FB-40B3-82D9-75D5FE68CC94}" destId="{B92052DA-8B86-4FDC-BBE3-34D9841E15A3}" srcOrd="0" destOrd="0" presId="urn:microsoft.com/office/officeart/2008/layout/VerticalCurvedList"/>
    <dgm:cxn modelId="{20BC3D13-85AE-4FA3-B536-9C2CD4D7ECCC}" srcId="{291E54C1-B81D-45B4-AFF1-07115CA428BF}" destId="{985F9F42-1A53-4520-954C-F2E7A3130FF1}" srcOrd="3" destOrd="0" parTransId="{EE420191-CDA1-42F8-A46F-2D4463E0D8D1}" sibTransId="{C9617183-BCF7-4F92-99E6-BB8957017387}"/>
    <dgm:cxn modelId="{348E1B28-DA88-4CF9-8BE2-1149A44AB96E}" type="presOf" srcId="{9FF541FF-670D-452C-8DBE-D24E5A0F87DB}" destId="{346B5C30-9644-428B-AB5E-7B008830ABC3}" srcOrd="0" destOrd="0" presId="urn:microsoft.com/office/officeart/2008/layout/VerticalCurvedList"/>
    <dgm:cxn modelId="{7685442B-A5CF-4E4D-B76C-59C6FDEE68E0}" srcId="{291E54C1-B81D-45B4-AFF1-07115CA428BF}" destId="{9FF541FF-670D-452C-8DBE-D24E5A0F87DB}" srcOrd="4" destOrd="0" parTransId="{469389ED-8D7D-4E01-B5B4-254B86B3D63E}" sibTransId="{293620D1-8C0C-4BC2-BA0D-8AAA4997DFBE}"/>
    <dgm:cxn modelId="{FCABD201-B2FA-41B4-9C9C-BF36AB67EAC2}" type="presOf" srcId="{889DF53B-D3B2-4369-88ED-9A8306602B20}" destId="{7B47C53A-319E-4FBD-9C59-680C1E9CC838}" srcOrd="0" destOrd="0" presId="urn:microsoft.com/office/officeart/2008/layout/VerticalCurvedList"/>
    <dgm:cxn modelId="{491281C5-2A71-4621-9E8E-5DFCB74D7C85}" type="presOf" srcId="{71B08458-29ED-4098-A695-C03EE0774223}" destId="{FF34E583-7B30-4E31-9AC1-9533FF3389D7}" srcOrd="0" destOrd="0" presId="urn:microsoft.com/office/officeart/2008/layout/VerticalCurvedList"/>
    <dgm:cxn modelId="{B30B7FA8-E359-4149-B8CC-372B74D88DA1}" srcId="{291E54C1-B81D-45B4-AFF1-07115CA428BF}" destId="{904B8D95-39FB-40B3-82D9-75D5FE68CC94}" srcOrd="1" destOrd="0" parTransId="{41E3DA80-E283-483D-B006-501A91AE69E4}" sibTransId="{A7A12A72-9A3F-400C-9761-95C414EB45AB}"/>
    <dgm:cxn modelId="{E7FFCDED-06EB-46F3-BF03-9CCB8988D3C1}" srcId="{291E54C1-B81D-45B4-AFF1-07115CA428BF}" destId="{71B08458-29ED-4098-A695-C03EE0774223}" srcOrd="0" destOrd="0" parTransId="{30809D5E-8C54-47C6-B3A8-194A8C2E4599}" sibTransId="{889DF53B-D3B2-4369-88ED-9A8306602B20}"/>
    <dgm:cxn modelId="{CC8C2492-A90D-47B1-8B5A-87D1D34518E5}" srcId="{291E54C1-B81D-45B4-AFF1-07115CA428BF}" destId="{5329448C-7854-4355-BC7D-ACFADAB1FE31}" srcOrd="2" destOrd="0" parTransId="{827D5558-EB32-4F6B-B609-7F07EA3FA0C4}" sibTransId="{BB85ABF4-A803-4D95-B724-7B46249064DE}"/>
    <dgm:cxn modelId="{38F76F40-1B16-47BE-8439-492508CF41E3}" type="presOf" srcId="{291E54C1-B81D-45B4-AFF1-07115CA428BF}" destId="{DB735626-AE91-4286-BD42-BD7AF0180B0F}" srcOrd="0" destOrd="0" presId="urn:microsoft.com/office/officeart/2008/layout/VerticalCurvedList"/>
    <dgm:cxn modelId="{C07DF321-BCFF-4077-88E6-B3525AEA046A}" type="presParOf" srcId="{DB735626-AE91-4286-BD42-BD7AF0180B0F}" destId="{25B39A1A-B6C8-4BEE-B751-71340D5A6492}" srcOrd="0" destOrd="0" presId="urn:microsoft.com/office/officeart/2008/layout/VerticalCurvedList"/>
    <dgm:cxn modelId="{31C57EEF-0F5C-4810-9E7F-627476B404B3}" type="presParOf" srcId="{25B39A1A-B6C8-4BEE-B751-71340D5A6492}" destId="{7E290054-9C51-4ACE-9568-877DB1BD83BD}" srcOrd="0" destOrd="0" presId="urn:microsoft.com/office/officeart/2008/layout/VerticalCurvedList"/>
    <dgm:cxn modelId="{056345B9-874F-4371-A9BF-E3F00E530783}" type="presParOf" srcId="{7E290054-9C51-4ACE-9568-877DB1BD83BD}" destId="{C4FF983B-169F-4312-8338-7263D4E5EEC1}" srcOrd="0" destOrd="0" presId="urn:microsoft.com/office/officeart/2008/layout/VerticalCurvedList"/>
    <dgm:cxn modelId="{0C3AC2B3-53F7-44BE-ADEC-CE5845AA6D12}" type="presParOf" srcId="{7E290054-9C51-4ACE-9568-877DB1BD83BD}" destId="{7B47C53A-319E-4FBD-9C59-680C1E9CC838}" srcOrd="1" destOrd="0" presId="urn:microsoft.com/office/officeart/2008/layout/VerticalCurvedList"/>
    <dgm:cxn modelId="{2C205A48-2B84-41D7-BEB1-7FDF2533F4D0}" type="presParOf" srcId="{7E290054-9C51-4ACE-9568-877DB1BD83BD}" destId="{73DDDAE4-3D2E-4EED-A00C-341D755CC83C}" srcOrd="2" destOrd="0" presId="urn:microsoft.com/office/officeart/2008/layout/VerticalCurvedList"/>
    <dgm:cxn modelId="{5F1444C7-4E0A-430A-9A7D-F4230736C836}" type="presParOf" srcId="{7E290054-9C51-4ACE-9568-877DB1BD83BD}" destId="{E1C78426-C411-4E6C-AEDD-D0FABBF32B1B}" srcOrd="3" destOrd="0" presId="urn:microsoft.com/office/officeart/2008/layout/VerticalCurvedList"/>
    <dgm:cxn modelId="{147C68EA-4958-4987-800E-34B1B21FC162}" type="presParOf" srcId="{25B39A1A-B6C8-4BEE-B751-71340D5A6492}" destId="{FF34E583-7B30-4E31-9AC1-9533FF3389D7}" srcOrd="1" destOrd="0" presId="urn:microsoft.com/office/officeart/2008/layout/VerticalCurvedList"/>
    <dgm:cxn modelId="{DB966AAB-DF6E-43DA-92B9-2012FB761379}" type="presParOf" srcId="{25B39A1A-B6C8-4BEE-B751-71340D5A6492}" destId="{F3E313FF-FCF3-4F01-B480-7515F85F4B6B}" srcOrd="2" destOrd="0" presId="urn:microsoft.com/office/officeart/2008/layout/VerticalCurvedList"/>
    <dgm:cxn modelId="{A6E6F843-51DC-4BA5-926C-89751963E50A}" type="presParOf" srcId="{F3E313FF-FCF3-4F01-B480-7515F85F4B6B}" destId="{F3D9DAFC-14C3-48DB-B307-279EB9AEC6E7}" srcOrd="0" destOrd="0" presId="urn:microsoft.com/office/officeart/2008/layout/VerticalCurvedList"/>
    <dgm:cxn modelId="{D0CBAD12-6197-4B4F-9932-535704112A20}" type="presParOf" srcId="{25B39A1A-B6C8-4BEE-B751-71340D5A6492}" destId="{B92052DA-8B86-4FDC-BBE3-34D9841E15A3}" srcOrd="3" destOrd="0" presId="urn:microsoft.com/office/officeart/2008/layout/VerticalCurvedList"/>
    <dgm:cxn modelId="{64168C3F-FAE9-4C27-B07D-D1057EF456CE}" type="presParOf" srcId="{25B39A1A-B6C8-4BEE-B751-71340D5A6492}" destId="{9128B89F-F4BE-4F88-B531-1CA819882B7F}" srcOrd="4" destOrd="0" presId="urn:microsoft.com/office/officeart/2008/layout/VerticalCurvedList"/>
    <dgm:cxn modelId="{2FDE1F58-7131-4B69-BF29-A7F4BAD21281}" type="presParOf" srcId="{9128B89F-F4BE-4F88-B531-1CA819882B7F}" destId="{039B1106-3E54-499B-8D65-DCEF880258F1}" srcOrd="0" destOrd="0" presId="urn:microsoft.com/office/officeart/2008/layout/VerticalCurvedList"/>
    <dgm:cxn modelId="{119B5FD8-EC19-411E-BE1E-083A001BBA1A}" type="presParOf" srcId="{25B39A1A-B6C8-4BEE-B751-71340D5A6492}" destId="{D43D82D5-964E-47C1-8295-977237802341}" srcOrd="5" destOrd="0" presId="urn:microsoft.com/office/officeart/2008/layout/VerticalCurvedList"/>
    <dgm:cxn modelId="{454D4844-FBCB-48F4-8351-2923AA778AB7}" type="presParOf" srcId="{25B39A1A-B6C8-4BEE-B751-71340D5A6492}" destId="{F1D4AA83-30FF-4043-BC50-12990EB9149C}" srcOrd="6" destOrd="0" presId="urn:microsoft.com/office/officeart/2008/layout/VerticalCurvedList"/>
    <dgm:cxn modelId="{E798A0D9-7914-4F84-9C19-82B7EE714F1D}" type="presParOf" srcId="{F1D4AA83-30FF-4043-BC50-12990EB9149C}" destId="{BCC5757C-3E52-4672-8A54-6C379DA54E8F}" srcOrd="0" destOrd="0" presId="urn:microsoft.com/office/officeart/2008/layout/VerticalCurvedList"/>
    <dgm:cxn modelId="{F81F4245-01E7-467B-B3B2-BDBB26F218EC}" type="presParOf" srcId="{25B39A1A-B6C8-4BEE-B751-71340D5A6492}" destId="{F5E9239D-8955-4B4F-9B33-D924154575D6}" srcOrd="7" destOrd="0" presId="urn:microsoft.com/office/officeart/2008/layout/VerticalCurvedList"/>
    <dgm:cxn modelId="{DA37B08F-0C3A-4CA1-8DAC-94FB675C0DF6}" type="presParOf" srcId="{25B39A1A-B6C8-4BEE-B751-71340D5A6492}" destId="{B578C32D-9978-4E20-83CF-C7827879B9DA}" srcOrd="8" destOrd="0" presId="urn:microsoft.com/office/officeart/2008/layout/VerticalCurvedList"/>
    <dgm:cxn modelId="{DC7D13ED-ED10-4604-BD99-233ADD447C42}" type="presParOf" srcId="{B578C32D-9978-4E20-83CF-C7827879B9DA}" destId="{81DC0827-717F-424E-855A-D92E1930862C}" srcOrd="0" destOrd="0" presId="urn:microsoft.com/office/officeart/2008/layout/VerticalCurvedList"/>
    <dgm:cxn modelId="{07B2C86B-8382-498F-ACFC-1B8C1A619AAD}" type="presParOf" srcId="{25B39A1A-B6C8-4BEE-B751-71340D5A6492}" destId="{346B5C30-9644-428B-AB5E-7B008830ABC3}" srcOrd="9" destOrd="0" presId="urn:microsoft.com/office/officeart/2008/layout/VerticalCurvedList"/>
    <dgm:cxn modelId="{3596EF59-D3B5-40CD-A7A2-DA5978372A73}" type="presParOf" srcId="{25B39A1A-B6C8-4BEE-B751-71340D5A6492}" destId="{74535EFE-2ACB-4D0A-BD8B-0132C68EB493}" srcOrd="10" destOrd="0" presId="urn:microsoft.com/office/officeart/2008/layout/VerticalCurvedList"/>
    <dgm:cxn modelId="{CEF2251D-6149-4357-8D56-92B5ACB9CD58}" type="presParOf" srcId="{74535EFE-2ACB-4D0A-BD8B-0132C68EB493}" destId="{DE8066BD-51C9-4401-B95E-CEAD6EECC6D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B676A5-B89F-4E09-BB67-85D0E0FD6FB4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D837A02-B743-4FA9-AD47-9F96F10DAA92}">
      <dgm:prSet phldrT="[Текст]"/>
      <dgm:spPr/>
      <dgm:t>
        <a:bodyPr/>
        <a:lstStyle/>
        <a:p>
          <a:r>
            <a:rPr lang="ru-RU" b="1" dirty="0" smtClean="0"/>
            <a:t>- Математическая "Олимпиада плюс"</a:t>
          </a:r>
        </a:p>
      </dgm:t>
    </dgm:pt>
    <dgm:pt modelId="{38FB2054-7BB8-49C0-A58C-355DF2EB4A28}" type="parTrans" cxnId="{A3271729-8F5A-480E-974E-43229A2E5AD0}">
      <dgm:prSet/>
      <dgm:spPr/>
      <dgm:t>
        <a:bodyPr/>
        <a:lstStyle/>
        <a:p>
          <a:endParaRPr lang="ru-RU"/>
        </a:p>
      </dgm:t>
    </dgm:pt>
    <dgm:pt modelId="{BBD5300F-844F-4E74-B1B2-50FA41B29092}" type="sibTrans" cxnId="{A3271729-8F5A-480E-974E-43229A2E5AD0}">
      <dgm:prSet/>
      <dgm:spPr/>
      <dgm:t>
        <a:bodyPr/>
        <a:lstStyle/>
        <a:p>
          <a:endParaRPr lang="ru-RU"/>
        </a:p>
      </dgm:t>
    </dgm:pt>
    <dgm:pt modelId="{BB3CE874-B597-4F99-AC52-A6BCF08016AA}">
      <dgm:prSet phldrT="[Текст]"/>
      <dgm:spPr/>
      <dgm:t>
        <a:bodyPr/>
        <a:lstStyle/>
        <a:p>
          <a:r>
            <a:rPr lang="ru-RU" b="1" dirty="0" smtClean="0"/>
            <a:t>- </a:t>
          </a:r>
          <a:r>
            <a:rPr lang="ru-RU" b="1" dirty="0" err="1" smtClean="0"/>
            <a:t>Метапредметная</a:t>
          </a:r>
          <a:r>
            <a:rPr lang="ru-RU" b="1" dirty="0" smtClean="0"/>
            <a:t>  олимпиада"Московский второклассник 21 века", " Московский третьеклассник 21 века", "Московский четвероклассник 21 века "</a:t>
          </a:r>
          <a:endParaRPr lang="ru-RU" b="1" dirty="0"/>
        </a:p>
      </dgm:t>
    </dgm:pt>
    <dgm:pt modelId="{931D1BDC-AACC-4176-8CAD-C8033E2E9087}" type="sibTrans" cxnId="{4EC4E8B7-A192-4F4D-A6B3-36BF2297CF08}">
      <dgm:prSet/>
      <dgm:spPr/>
      <dgm:t>
        <a:bodyPr/>
        <a:lstStyle/>
        <a:p>
          <a:endParaRPr lang="ru-RU"/>
        </a:p>
      </dgm:t>
    </dgm:pt>
    <dgm:pt modelId="{EB8429AB-A241-432E-A70B-ABBA212A94AB}" type="parTrans" cxnId="{4EC4E8B7-A192-4F4D-A6B3-36BF2297CF08}">
      <dgm:prSet/>
      <dgm:spPr/>
      <dgm:t>
        <a:bodyPr/>
        <a:lstStyle/>
        <a:p>
          <a:endParaRPr lang="ru-RU"/>
        </a:p>
      </dgm:t>
    </dgm:pt>
    <dgm:pt modelId="{B3C0998C-E35C-4E4A-AA9E-65CB6F147765}">
      <dgm:prSet phldrT="[Текст]" custT="1"/>
      <dgm:spPr/>
      <dgm:t>
        <a:bodyPr/>
        <a:lstStyle/>
        <a:p>
          <a:r>
            <a:rPr lang="ru-RU" sz="2400" dirty="0" smtClean="0"/>
            <a:t>- </a:t>
          </a:r>
          <a:r>
            <a:rPr lang="ru-RU" sz="2400" b="1" dirty="0" smtClean="0"/>
            <a:t>Учащиеся начальных классов</a:t>
          </a:r>
        </a:p>
      </dgm:t>
    </dgm:pt>
    <dgm:pt modelId="{C4874F03-E59B-4190-A01D-66C597159144}" type="parTrans" cxnId="{15201525-7559-4749-8BC0-38814D35CE91}">
      <dgm:prSet/>
      <dgm:spPr/>
      <dgm:t>
        <a:bodyPr/>
        <a:lstStyle/>
        <a:p>
          <a:endParaRPr lang="ru-RU"/>
        </a:p>
      </dgm:t>
    </dgm:pt>
    <dgm:pt modelId="{E51522BE-9335-4CE8-B9BA-115E6FE326B9}" type="sibTrans" cxnId="{15201525-7559-4749-8BC0-38814D35CE91}">
      <dgm:prSet/>
      <dgm:spPr/>
      <dgm:t>
        <a:bodyPr/>
        <a:lstStyle/>
        <a:p>
          <a:endParaRPr lang="ru-RU"/>
        </a:p>
      </dgm:t>
    </dgm:pt>
    <dgm:pt modelId="{1168A4AB-F290-4F90-9E95-21FEB0838A86}" type="pres">
      <dgm:prSet presAssocID="{9AB676A5-B89F-4E09-BB67-85D0E0FD6FB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01B3D6-ECB9-4C57-A694-441C814A9F15}" type="pres">
      <dgm:prSet presAssocID="{B3C0998C-E35C-4E4A-AA9E-65CB6F14776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D0F3D9-DD6C-4686-8DB8-13155B9E1F49}" type="pres">
      <dgm:prSet presAssocID="{E51522BE-9335-4CE8-B9BA-115E6FE326B9}" presName="sibTrans" presStyleCnt="0"/>
      <dgm:spPr/>
      <dgm:t>
        <a:bodyPr/>
        <a:lstStyle/>
        <a:p>
          <a:endParaRPr lang="ru-RU"/>
        </a:p>
      </dgm:t>
    </dgm:pt>
    <dgm:pt modelId="{421BCFE6-E066-49C2-8507-FC228224136D}" type="pres">
      <dgm:prSet presAssocID="{6D837A02-B743-4FA9-AD47-9F96F10DAA9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966D35-1AC8-49D1-A950-DB4FFC28915D}" type="pres">
      <dgm:prSet presAssocID="{BBD5300F-844F-4E74-B1B2-50FA41B29092}" presName="sibTrans" presStyleCnt="0"/>
      <dgm:spPr/>
      <dgm:t>
        <a:bodyPr/>
        <a:lstStyle/>
        <a:p>
          <a:endParaRPr lang="ru-RU"/>
        </a:p>
      </dgm:t>
    </dgm:pt>
    <dgm:pt modelId="{3BF832B4-EB33-444D-847A-1710D6D8AD3B}" type="pres">
      <dgm:prSet presAssocID="{BB3CE874-B597-4F99-AC52-A6BCF08016A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C4E8B7-A192-4F4D-A6B3-36BF2297CF08}" srcId="{9AB676A5-B89F-4E09-BB67-85D0E0FD6FB4}" destId="{BB3CE874-B597-4F99-AC52-A6BCF08016AA}" srcOrd="2" destOrd="0" parTransId="{EB8429AB-A241-432E-A70B-ABBA212A94AB}" sibTransId="{931D1BDC-AACC-4176-8CAD-C8033E2E9087}"/>
    <dgm:cxn modelId="{A26DCE23-5506-4C42-AA35-1B12DA0E0D55}" type="presOf" srcId="{6D837A02-B743-4FA9-AD47-9F96F10DAA92}" destId="{421BCFE6-E066-49C2-8507-FC228224136D}" srcOrd="0" destOrd="0" presId="urn:microsoft.com/office/officeart/2005/8/layout/default"/>
    <dgm:cxn modelId="{A3271729-8F5A-480E-974E-43229A2E5AD0}" srcId="{9AB676A5-B89F-4E09-BB67-85D0E0FD6FB4}" destId="{6D837A02-B743-4FA9-AD47-9F96F10DAA92}" srcOrd="1" destOrd="0" parTransId="{38FB2054-7BB8-49C0-A58C-355DF2EB4A28}" sibTransId="{BBD5300F-844F-4E74-B1B2-50FA41B29092}"/>
    <dgm:cxn modelId="{15201525-7559-4749-8BC0-38814D35CE91}" srcId="{9AB676A5-B89F-4E09-BB67-85D0E0FD6FB4}" destId="{B3C0998C-E35C-4E4A-AA9E-65CB6F147765}" srcOrd="0" destOrd="0" parTransId="{C4874F03-E59B-4190-A01D-66C597159144}" sibTransId="{E51522BE-9335-4CE8-B9BA-115E6FE326B9}"/>
    <dgm:cxn modelId="{CC902939-C43B-45B0-8D22-A002F36DFD45}" type="presOf" srcId="{B3C0998C-E35C-4E4A-AA9E-65CB6F147765}" destId="{3301B3D6-ECB9-4C57-A694-441C814A9F15}" srcOrd="0" destOrd="0" presId="urn:microsoft.com/office/officeart/2005/8/layout/default"/>
    <dgm:cxn modelId="{41DF212D-9A5C-455C-B9CA-B2314A3351B1}" type="presOf" srcId="{BB3CE874-B597-4F99-AC52-A6BCF08016AA}" destId="{3BF832B4-EB33-444D-847A-1710D6D8AD3B}" srcOrd="0" destOrd="0" presId="urn:microsoft.com/office/officeart/2005/8/layout/default"/>
    <dgm:cxn modelId="{A1B48E07-6D8E-478F-875E-E2B810020B46}" type="presOf" srcId="{9AB676A5-B89F-4E09-BB67-85D0E0FD6FB4}" destId="{1168A4AB-F290-4F90-9E95-21FEB0838A86}" srcOrd="0" destOrd="0" presId="urn:microsoft.com/office/officeart/2005/8/layout/default"/>
    <dgm:cxn modelId="{0106779D-F509-47A1-BC2B-41298226B4CE}" type="presParOf" srcId="{1168A4AB-F290-4F90-9E95-21FEB0838A86}" destId="{3301B3D6-ECB9-4C57-A694-441C814A9F15}" srcOrd="0" destOrd="0" presId="urn:microsoft.com/office/officeart/2005/8/layout/default"/>
    <dgm:cxn modelId="{D3A6C1DA-FFD9-4951-B406-0C5A5763C652}" type="presParOf" srcId="{1168A4AB-F290-4F90-9E95-21FEB0838A86}" destId="{E3D0F3D9-DD6C-4686-8DB8-13155B9E1F49}" srcOrd="1" destOrd="0" presId="urn:microsoft.com/office/officeart/2005/8/layout/default"/>
    <dgm:cxn modelId="{70FB05A6-4F3E-4B6D-8205-A287F20F4613}" type="presParOf" srcId="{1168A4AB-F290-4F90-9E95-21FEB0838A86}" destId="{421BCFE6-E066-49C2-8507-FC228224136D}" srcOrd="2" destOrd="0" presId="urn:microsoft.com/office/officeart/2005/8/layout/default"/>
    <dgm:cxn modelId="{EF8753FD-550B-43C8-BE58-1BA81675945B}" type="presParOf" srcId="{1168A4AB-F290-4F90-9E95-21FEB0838A86}" destId="{0B966D35-1AC8-49D1-A950-DB4FFC28915D}" srcOrd="3" destOrd="0" presId="urn:microsoft.com/office/officeart/2005/8/layout/default"/>
    <dgm:cxn modelId="{E3D3D52E-07CD-4696-9B51-9B443CE89624}" type="presParOf" srcId="{1168A4AB-F290-4F90-9E95-21FEB0838A86}" destId="{3BF832B4-EB33-444D-847A-1710D6D8AD3B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91E54C1-B81D-45B4-AFF1-07115CA428BF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04B8D95-39FB-40B3-82D9-75D5FE68CC94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solidFill>
                <a:schemeClr val="bg1"/>
              </a:solidFill>
            </a:rPr>
            <a:t>Занимательная информатика</a:t>
          </a:r>
          <a:endParaRPr lang="ru-RU" dirty="0">
            <a:solidFill>
              <a:schemeClr val="bg1"/>
            </a:solidFill>
            <a:latin typeface="+mn-lt"/>
          </a:endParaRPr>
        </a:p>
      </dgm:t>
    </dgm:pt>
    <dgm:pt modelId="{41E3DA80-E283-483D-B006-501A91AE69E4}" type="parTrans" cxnId="{B30B7FA8-E359-4149-B8CC-372B74D88DA1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A7A12A72-9A3F-400C-9761-95C414EB45AB}" type="sibTrans" cxnId="{B30B7FA8-E359-4149-B8CC-372B74D88DA1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15C60939-C641-422B-9359-8623884C1312}">
      <dgm:prSet/>
      <dgm:spPr/>
      <dgm:t>
        <a:bodyPr/>
        <a:lstStyle/>
        <a:p>
          <a:r>
            <a:rPr lang="ru-RU" b="1" dirty="0" smtClean="0">
              <a:latin typeface="+mn-lt"/>
              <a:cs typeface="Arial" panose="020B0604020202020204" pitchFamily="34" charset="0"/>
            </a:rPr>
            <a:t>Робототехника</a:t>
          </a:r>
        </a:p>
      </dgm:t>
    </dgm:pt>
    <dgm:pt modelId="{469A4BEE-40EE-4BE4-A5B0-B4E06275A497}" type="parTrans" cxnId="{870CB3C7-0B97-4450-B4FB-8C9AD3C3E804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6770F059-333B-41EA-AA51-619E44287850}" type="sibTrans" cxnId="{870CB3C7-0B97-4450-B4FB-8C9AD3C3E804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5329448C-7854-4355-BC7D-ACFADAB1FE31}">
      <dgm:prSet/>
      <dgm:spPr/>
      <dgm:t>
        <a:bodyPr/>
        <a:lstStyle/>
        <a:p>
          <a:r>
            <a:rPr lang="ru-RU" b="1" dirty="0" err="1" smtClean="0">
              <a:latin typeface="+mn-lt"/>
              <a:cs typeface="Arial" panose="020B0604020202020204" pitchFamily="34" charset="0"/>
            </a:rPr>
            <a:t>Лего-конструирование</a:t>
          </a:r>
          <a:endParaRPr lang="ru-RU" b="1" dirty="0" smtClean="0">
            <a:latin typeface="+mn-lt"/>
            <a:cs typeface="Arial" panose="020B0604020202020204" pitchFamily="34" charset="0"/>
          </a:endParaRPr>
        </a:p>
      </dgm:t>
    </dgm:pt>
    <dgm:pt modelId="{827D5558-EB32-4F6B-B609-7F07EA3FA0C4}" type="parTrans" cxnId="{CC8C2492-A90D-47B1-8B5A-87D1D34518E5}">
      <dgm:prSet/>
      <dgm:spPr/>
      <dgm:t>
        <a:bodyPr/>
        <a:lstStyle/>
        <a:p>
          <a:endParaRPr lang="ru-RU"/>
        </a:p>
      </dgm:t>
    </dgm:pt>
    <dgm:pt modelId="{BB85ABF4-A803-4D95-B724-7B46249064DE}" type="sibTrans" cxnId="{CC8C2492-A90D-47B1-8B5A-87D1D34518E5}">
      <dgm:prSet/>
      <dgm:spPr/>
      <dgm:t>
        <a:bodyPr/>
        <a:lstStyle/>
        <a:p>
          <a:endParaRPr lang="ru-RU"/>
        </a:p>
      </dgm:t>
    </dgm:pt>
    <dgm:pt modelId="{DB735626-AE91-4286-BD42-BD7AF0180B0F}" type="pres">
      <dgm:prSet presAssocID="{291E54C1-B81D-45B4-AFF1-07115CA428B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5B39A1A-B6C8-4BEE-B751-71340D5A6492}" type="pres">
      <dgm:prSet presAssocID="{291E54C1-B81D-45B4-AFF1-07115CA428BF}" presName="Name1" presStyleCnt="0"/>
      <dgm:spPr/>
      <dgm:t>
        <a:bodyPr/>
        <a:lstStyle/>
        <a:p>
          <a:endParaRPr lang="ru-RU"/>
        </a:p>
      </dgm:t>
    </dgm:pt>
    <dgm:pt modelId="{7E290054-9C51-4ACE-9568-877DB1BD83BD}" type="pres">
      <dgm:prSet presAssocID="{291E54C1-B81D-45B4-AFF1-07115CA428BF}" presName="cycle" presStyleCnt="0"/>
      <dgm:spPr/>
      <dgm:t>
        <a:bodyPr/>
        <a:lstStyle/>
        <a:p>
          <a:endParaRPr lang="ru-RU"/>
        </a:p>
      </dgm:t>
    </dgm:pt>
    <dgm:pt modelId="{C4FF983B-169F-4312-8338-7263D4E5EEC1}" type="pres">
      <dgm:prSet presAssocID="{291E54C1-B81D-45B4-AFF1-07115CA428BF}" presName="srcNode" presStyleLbl="node1" presStyleIdx="0" presStyleCnt="3"/>
      <dgm:spPr/>
      <dgm:t>
        <a:bodyPr/>
        <a:lstStyle/>
        <a:p>
          <a:endParaRPr lang="ru-RU"/>
        </a:p>
      </dgm:t>
    </dgm:pt>
    <dgm:pt modelId="{7B47C53A-319E-4FBD-9C59-680C1E9CC838}" type="pres">
      <dgm:prSet presAssocID="{291E54C1-B81D-45B4-AFF1-07115CA428BF}" presName="conn" presStyleLbl="parChTrans1D2" presStyleIdx="0" presStyleCnt="1"/>
      <dgm:spPr/>
      <dgm:t>
        <a:bodyPr/>
        <a:lstStyle/>
        <a:p>
          <a:endParaRPr lang="ru-RU"/>
        </a:p>
      </dgm:t>
    </dgm:pt>
    <dgm:pt modelId="{73DDDAE4-3D2E-4EED-A00C-341D755CC83C}" type="pres">
      <dgm:prSet presAssocID="{291E54C1-B81D-45B4-AFF1-07115CA428BF}" presName="extraNode" presStyleLbl="node1" presStyleIdx="0" presStyleCnt="3"/>
      <dgm:spPr/>
      <dgm:t>
        <a:bodyPr/>
        <a:lstStyle/>
        <a:p>
          <a:endParaRPr lang="ru-RU"/>
        </a:p>
      </dgm:t>
    </dgm:pt>
    <dgm:pt modelId="{E1C78426-C411-4E6C-AEDD-D0FABBF32B1B}" type="pres">
      <dgm:prSet presAssocID="{291E54C1-B81D-45B4-AFF1-07115CA428BF}" presName="dstNode" presStyleLbl="node1" presStyleIdx="0" presStyleCnt="3"/>
      <dgm:spPr/>
      <dgm:t>
        <a:bodyPr/>
        <a:lstStyle/>
        <a:p>
          <a:endParaRPr lang="ru-RU"/>
        </a:p>
      </dgm:t>
    </dgm:pt>
    <dgm:pt modelId="{6794818F-8593-48CF-B640-0EF7ED95AF62}" type="pres">
      <dgm:prSet presAssocID="{904B8D95-39FB-40B3-82D9-75D5FE68CC94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9EC69E-99E7-43EE-919E-87F740727E89}" type="pres">
      <dgm:prSet presAssocID="{904B8D95-39FB-40B3-82D9-75D5FE68CC94}" presName="accent_1" presStyleCnt="0"/>
      <dgm:spPr/>
      <dgm:t>
        <a:bodyPr/>
        <a:lstStyle/>
        <a:p>
          <a:endParaRPr lang="ru-RU"/>
        </a:p>
      </dgm:t>
    </dgm:pt>
    <dgm:pt modelId="{039B1106-3E54-499B-8D65-DCEF880258F1}" type="pres">
      <dgm:prSet presAssocID="{904B8D95-39FB-40B3-82D9-75D5FE68CC94}" presName="accentRepeatNode" presStyleLbl="solidFgAcc1" presStyleIdx="0" presStyleCnt="3"/>
      <dgm:spPr/>
      <dgm:t>
        <a:bodyPr/>
        <a:lstStyle/>
        <a:p>
          <a:endParaRPr lang="ru-RU"/>
        </a:p>
      </dgm:t>
    </dgm:pt>
    <dgm:pt modelId="{09BA51EE-825C-4831-8980-AB6E9FD5B0AE}" type="pres">
      <dgm:prSet presAssocID="{15C60939-C641-422B-9359-8623884C131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91883-0248-4599-9CF5-9E2B9882C6E2}" type="pres">
      <dgm:prSet presAssocID="{15C60939-C641-422B-9359-8623884C1312}" presName="accent_2" presStyleCnt="0"/>
      <dgm:spPr/>
      <dgm:t>
        <a:bodyPr/>
        <a:lstStyle/>
        <a:p>
          <a:endParaRPr lang="ru-RU"/>
        </a:p>
      </dgm:t>
    </dgm:pt>
    <dgm:pt modelId="{38C73B49-3BC1-4D2F-89F7-610CD46C46B2}" type="pres">
      <dgm:prSet presAssocID="{15C60939-C641-422B-9359-8623884C1312}" presName="accentRepeatNode" presStyleLbl="solidFgAcc1" presStyleIdx="1" presStyleCnt="3"/>
      <dgm:spPr/>
      <dgm:t>
        <a:bodyPr/>
        <a:lstStyle/>
        <a:p>
          <a:endParaRPr lang="ru-RU"/>
        </a:p>
      </dgm:t>
    </dgm:pt>
    <dgm:pt modelId="{D43D82D5-964E-47C1-8295-977237802341}" type="pres">
      <dgm:prSet presAssocID="{5329448C-7854-4355-BC7D-ACFADAB1FE31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D4AA83-30FF-4043-BC50-12990EB9149C}" type="pres">
      <dgm:prSet presAssocID="{5329448C-7854-4355-BC7D-ACFADAB1FE31}" presName="accent_3" presStyleCnt="0"/>
      <dgm:spPr/>
      <dgm:t>
        <a:bodyPr/>
        <a:lstStyle/>
        <a:p>
          <a:endParaRPr lang="ru-RU"/>
        </a:p>
      </dgm:t>
    </dgm:pt>
    <dgm:pt modelId="{BCC5757C-3E52-4672-8A54-6C379DA54E8F}" type="pres">
      <dgm:prSet presAssocID="{5329448C-7854-4355-BC7D-ACFADAB1FE31}" presName="accentRepeatNode" presStyleLbl="solidFgAcc1" presStyleIdx="2" presStyleCnt="3"/>
      <dgm:spPr/>
      <dgm:t>
        <a:bodyPr/>
        <a:lstStyle/>
        <a:p>
          <a:endParaRPr lang="ru-RU"/>
        </a:p>
      </dgm:t>
    </dgm:pt>
  </dgm:ptLst>
  <dgm:cxnLst>
    <dgm:cxn modelId="{870CB3C7-0B97-4450-B4FB-8C9AD3C3E804}" srcId="{291E54C1-B81D-45B4-AFF1-07115CA428BF}" destId="{15C60939-C641-422B-9359-8623884C1312}" srcOrd="1" destOrd="0" parTransId="{469A4BEE-40EE-4BE4-A5B0-B4E06275A497}" sibTransId="{6770F059-333B-41EA-AA51-619E44287850}"/>
    <dgm:cxn modelId="{6DA318C5-A346-46AD-8579-CD3E6245BF65}" type="presOf" srcId="{15C60939-C641-422B-9359-8623884C1312}" destId="{09BA51EE-825C-4831-8980-AB6E9FD5B0AE}" srcOrd="0" destOrd="0" presId="urn:microsoft.com/office/officeart/2008/layout/VerticalCurvedList"/>
    <dgm:cxn modelId="{DBC733E4-79D4-4E21-A042-075905A06905}" type="presOf" srcId="{A7A12A72-9A3F-400C-9761-95C414EB45AB}" destId="{7B47C53A-319E-4FBD-9C59-680C1E9CC838}" srcOrd="0" destOrd="0" presId="urn:microsoft.com/office/officeart/2008/layout/VerticalCurvedList"/>
    <dgm:cxn modelId="{B30B7FA8-E359-4149-B8CC-372B74D88DA1}" srcId="{291E54C1-B81D-45B4-AFF1-07115CA428BF}" destId="{904B8D95-39FB-40B3-82D9-75D5FE68CC94}" srcOrd="0" destOrd="0" parTransId="{41E3DA80-E283-483D-B006-501A91AE69E4}" sibTransId="{A7A12A72-9A3F-400C-9761-95C414EB45AB}"/>
    <dgm:cxn modelId="{CC8C2492-A90D-47B1-8B5A-87D1D34518E5}" srcId="{291E54C1-B81D-45B4-AFF1-07115CA428BF}" destId="{5329448C-7854-4355-BC7D-ACFADAB1FE31}" srcOrd="2" destOrd="0" parTransId="{827D5558-EB32-4F6B-B609-7F07EA3FA0C4}" sibTransId="{BB85ABF4-A803-4D95-B724-7B46249064DE}"/>
    <dgm:cxn modelId="{CFDD0934-4CDC-4DE5-A4B5-CCAF97F6CC29}" type="presOf" srcId="{291E54C1-B81D-45B4-AFF1-07115CA428BF}" destId="{DB735626-AE91-4286-BD42-BD7AF0180B0F}" srcOrd="0" destOrd="0" presId="urn:microsoft.com/office/officeart/2008/layout/VerticalCurvedList"/>
    <dgm:cxn modelId="{C5D3C98A-7FC3-4BA3-A6C7-E1C6FE1EBCF1}" type="presOf" srcId="{5329448C-7854-4355-BC7D-ACFADAB1FE31}" destId="{D43D82D5-964E-47C1-8295-977237802341}" srcOrd="0" destOrd="0" presId="urn:microsoft.com/office/officeart/2008/layout/VerticalCurvedList"/>
    <dgm:cxn modelId="{4AFE822D-5FA2-4700-9194-B40D0059B676}" type="presOf" srcId="{904B8D95-39FB-40B3-82D9-75D5FE68CC94}" destId="{6794818F-8593-48CF-B640-0EF7ED95AF62}" srcOrd="0" destOrd="0" presId="urn:microsoft.com/office/officeart/2008/layout/VerticalCurvedList"/>
    <dgm:cxn modelId="{C787F5E4-521E-441B-8573-99DAA6DBABBA}" type="presParOf" srcId="{DB735626-AE91-4286-BD42-BD7AF0180B0F}" destId="{25B39A1A-B6C8-4BEE-B751-71340D5A6492}" srcOrd="0" destOrd="0" presId="urn:microsoft.com/office/officeart/2008/layout/VerticalCurvedList"/>
    <dgm:cxn modelId="{16D50670-2903-4B77-89A4-B8FEA7ADBA57}" type="presParOf" srcId="{25B39A1A-B6C8-4BEE-B751-71340D5A6492}" destId="{7E290054-9C51-4ACE-9568-877DB1BD83BD}" srcOrd="0" destOrd="0" presId="urn:microsoft.com/office/officeart/2008/layout/VerticalCurvedList"/>
    <dgm:cxn modelId="{BD46DCEB-3454-4131-B5CC-B19200AC5B32}" type="presParOf" srcId="{7E290054-9C51-4ACE-9568-877DB1BD83BD}" destId="{C4FF983B-169F-4312-8338-7263D4E5EEC1}" srcOrd="0" destOrd="0" presId="urn:microsoft.com/office/officeart/2008/layout/VerticalCurvedList"/>
    <dgm:cxn modelId="{16A54EB6-B193-4263-9412-E759761EC045}" type="presParOf" srcId="{7E290054-9C51-4ACE-9568-877DB1BD83BD}" destId="{7B47C53A-319E-4FBD-9C59-680C1E9CC838}" srcOrd="1" destOrd="0" presId="urn:microsoft.com/office/officeart/2008/layout/VerticalCurvedList"/>
    <dgm:cxn modelId="{0ED64A71-64AC-4724-91EF-AAE42055ADB5}" type="presParOf" srcId="{7E290054-9C51-4ACE-9568-877DB1BD83BD}" destId="{73DDDAE4-3D2E-4EED-A00C-341D755CC83C}" srcOrd="2" destOrd="0" presId="urn:microsoft.com/office/officeart/2008/layout/VerticalCurvedList"/>
    <dgm:cxn modelId="{B3EED1A4-EAD3-4315-BAEC-78C7A74C4D4D}" type="presParOf" srcId="{7E290054-9C51-4ACE-9568-877DB1BD83BD}" destId="{E1C78426-C411-4E6C-AEDD-D0FABBF32B1B}" srcOrd="3" destOrd="0" presId="urn:microsoft.com/office/officeart/2008/layout/VerticalCurvedList"/>
    <dgm:cxn modelId="{7A7D2306-066A-4EFA-B980-D298D17284A2}" type="presParOf" srcId="{25B39A1A-B6C8-4BEE-B751-71340D5A6492}" destId="{6794818F-8593-48CF-B640-0EF7ED95AF62}" srcOrd="1" destOrd="0" presId="urn:microsoft.com/office/officeart/2008/layout/VerticalCurvedList"/>
    <dgm:cxn modelId="{2952DB09-7EAF-4E3E-ADC0-A0F414C74BB4}" type="presParOf" srcId="{25B39A1A-B6C8-4BEE-B751-71340D5A6492}" destId="{339EC69E-99E7-43EE-919E-87F740727E89}" srcOrd="2" destOrd="0" presId="urn:microsoft.com/office/officeart/2008/layout/VerticalCurvedList"/>
    <dgm:cxn modelId="{81DBC086-671A-4A18-BBFC-7D03F6EDE567}" type="presParOf" srcId="{339EC69E-99E7-43EE-919E-87F740727E89}" destId="{039B1106-3E54-499B-8D65-DCEF880258F1}" srcOrd="0" destOrd="0" presId="urn:microsoft.com/office/officeart/2008/layout/VerticalCurvedList"/>
    <dgm:cxn modelId="{5423B8C1-9C58-494D-9B67-051C74F73DBA}" type="presParOf" srcId="{25B39A1A-B6C8-4BEE-B751-71340D5A6492}" destId="{09BA51EE-825C-4831-8980-AB6E9FD5B0AE}" srcOrd="3" destOrd="0" presId="urn:microsoft.com/office/officeart/2008/layout/VerticalCurvedList"/>
    <dgm:cxn modelId="{0C1CC9CF-E25E-4BB1-9D37-4F0E7D84273C}" type="presParOf" srcId="{25B39A1A-B6C8-4BEE-B751-71340D5A6492}" destId="{DE391883-0248-4599-9CF5-9E2B9882C6E2}" srcOrd="4" destOrd="0" presId="urn:microsoft.com/office/officeart/2008/layout/VerticalCurvedList"/>
    <dgm:cxn modelId="{8962904C-BE93-4571-9E14-EE2C4CA656FF}" type="presParOf" srcId="{DE391883-0248-4599-9CF5-9E2B9882C6E2}" destId="{38C73B49-3BC1-4D2F-89F7-610CD46C46B2}" srcOrd="0" destOrd="0" presId="urn:microsoft.com/office/officeart/2008/layout/VerticalCurvedList"/>
    <dgm:cxn modelId="{BC786D12-985B-45DC-9D61-AE9AAC9DF1D5}" type="presParOf" srcId="{25B39A1A-B6C8-4BEE-B751-71340D5A6492}" destId="{D43D82D5-964E-47C1-8295-977237802341}" srcOrd="5" destOrd="0" presId="urn:microsoft.com/office/officeart/2008/layout/VerticalCurvedList"/>
    <dgm:cxn modelId="{7CDB1F20-9626-447F-B3D7-74A16AEACE2B}" type="presParOf" srcId="{25B39A1A-B6C8-4BEE-B751-71340D5A6492}" destId="{F1D4AA83-30FF-4043-BC50-12990EB9149C}" srcOrd="6" destOrd="0" presId="urn:microsoft.com/office/officeart/2008/layout/VerticalCurvedList"/>
    <dgm:cxn modelId="{8360181E-5EED-42DF-BFBB-51E39BBEF5DE}" type="presParOf" srcId="{F1D4AA83-30FF-4043-BC50-12990EB9149C}" destId="{BCC5757C-3E52-4672-8A54-6C379DA54E8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7E7FFD1-3C13-469B-B202-F5458BAA8195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B24D563-6799-4D7B-A739-9290AF1AA9B5}">
      <dgm:prSet phldrT="[Текст]"/>
      <dgm:spPr/>
      <dgm:t>
        <a:bodyPr/>
        <a:lstStyle/>
        <a:p>
          <a:r>
            <a:rPr lang="ru-RU" b="1" smtClean="0"/>
            <a:t>Мастер-классы</a:t>
          </a:r>
          <a:endParaRPr lang="ru-RU" dirty="0"/>
        </a:p>
      </dgm:t>
    </dgm:pt>
    <dgm:pt modelId="{925C8A6D-B02F-4CC1-9BB3-E2D5DD850F47}" type="parTrans" cxnId="{57D43347-9502-4AAA-8B1E-AF1D362B2F7B}">
      <dgm:prSet/>
      <dgm:spPr/>
      <dgm:t>
        <a:bodyPr/>
        <a:lstStyle/>
        <a:p>
          <a:endParaRPr lang="ru-RU"/>
        </a:p>
      </dgm:t>
    </dgm:pt>
    <dgm:pt modelId="{BBECBE6C-529F-4CE5-BD4F-B20DDF01EC96}" type="sibTrans" cxnId="{57D43347-9502-4AAA-8B1E-AF1D362B2F7B}">
      <dgm:prSet/>
      <dgm:spPr/>
      <dgm:t>
        <a:bodyPr/>
        <a:lstStyle/>
        <a:p>
          <a:endParaRPr lang="ru-RU"/>
        </a:p>
      </dgm:t>
    </dgm:pt>
    <dgm:pt modelId="{3048BFD7-77BF-4DEC-95D4-C814C2EE8122}">
      <dgm:prSet phldrT="[Текст]"/>
      <dgm:spPr/>
      <dgm:t>
        <a:bodyPr/>
        <a:lstStyle/>
        <a:p>
          <a:r>
            <a:rPr lang="ru-RU" b="1" i="0" smtClean="0"/>
            <a:t>Квесты, блиц-проекты</a:t>
          </a:r>
          <a:endParaRPr lang="ru-RU" dirty="0"/>
        </a:p>
      </dgm:t>
    </dgm:pt>
    <dgm:pt modelId="{D660D11D-1E4C-4C04-941D-D6B58BC69D85}" type="parTrans" cxnId="{AA4B5F6B-CEEA-46A2-88F0-8CDE85685344}">
      <dgm:prSet/>
      <dgm:spPr/>
      <dgm:t>
        <a:bodyPr/>
        <a:lstStyle/>
        <a:p>
          <a:endParaRPr lang="ru-RU"/>
        </a:p>
      </dgm:t>
    </dgm:pt>
    <dgm:pt modelId="{ACA8F477-42FE-43D9-9D8B-1D678E849640}" type="sibTrans" cxnId="{AA4B5F6B-CEEA-46A2-88F0-8CDE85685344}">
      <dgm:prSet/>
      <dgm:spPr/>
      <dgm:t>
        <a:bodyPr/>
        <a:lstStyle/>
        <a:p>
          <a:endParaRPr lang="ru-RU"/>
        </a:p>
      </dgm:t>
    </dgm:pt>
    <dgm:pt modelId="{0C9A909C-C17E-4B5B-94A4-29ADB2AD2D7E}">
      <dgm:prSet phldrT="[Текст]"/>
      <dgm:spPr/>
      <dgm:t>
        <a:bodyPr/>
        <a:lstStyle/>
        <a:p>
          <a:r>
            <a:rPr lang="ru-RU" altLang="ru-RU" b="1" dirty="0" smtClean="0">
              <a:latin typeface="+mn-lt"/>
              <a:cs typeface="Arial" panose="020B0604020202020204" pitchFamily="34" charset="0"/>
            </a:rPr>
            <a:t>Встречи с представителями </a:t>
          </a:r>
          <a:r>
            <a:rPr lang="en-US" altLang="ru-RU" b="1" dirty="0" smtClean="0">
              <a:latin typeface="+mn-lt"/>
              <a:cs typeface="Arial" panose="020B0604020202020204" pitchFamily="34" charset="0"/>
            </a:rPr>
            <a:t>IT</a:t>
          </a:r>
          <a:r>
            <a:rPr lang="ru-RU" altLang="ru-RU" b="1" dirty="0" smtClean="0">
              <a:latin typeface="+mn-lt"/>
              <a:cs typeface="Arial" panose="020B0604020202020204" pitchFamily="34" charset="0"/>
            </a:rPr>
            <a:t>-компаний</a:t>
          </a:r>
          <a:endParaRPr lang="ru-RU" dirty="0"/>
        </a:p>
      </dgm:t>
    </dgm:pt>
    <dgm:pt modelId="{839BD475-55BE-411D-A5F4-06B8D660A7EE}" type="parTrans" cxnId="{E7098DF1-89A2-4195-985E-6D2E0927BC71}">
      <dgm:prSet/>
      <dgm:spPr/>
      <dgm:t>
        <a:bodyPr/>
        <a:lstStyle/>
        <a:p>
          <a:endParaRPr lang="ru-RU"/>
        </a:p>
      </dgm:t>
    </dgm:pt>
    <dgm:pt modelId="{132E4D4B-A972-4E7A-B243-83A48B6A3A1E}" type="sibTrans" cxnId="{E7098DF1-89A2-4195-985E-6D2E0927BC71}">
      <dgm:prSet/>
      <dgm:spPr/>
      <dgm:t>
        <a:bodyPr/>
        <a:lstStyle/>
        <a:p>
          <a:endParaRPr lang="ru-RU"/>
        </a:p>
      </dgm:t>
    </dgm:pt>
    <dgm:pt modelId="{D9EDCE09-67F4-4296-AE35-286FE7F63E96}">
      <dgm:prSet/>
      <dgm:spPr/>
      <dgm:t>
        <a:bodyPr/>
        <a:lstStyle/>
        <a:p>
          <a:r>
            <a:rPr lang="ru-RU" altLang="ru-RU" b="1" dirty="0" smtClean="0">
              <a:latin typeface="+mn-lt"/>
              <a:cs typeface="Arial" panose="020B0604020202020204" pitchFamily="34" charset="0"/>
            </a:rPr>
            <a:t>Экскурсии в офисы крупнейших компаний </a:t>
          </a:r>
          <a:r>
            <a:rPr lang="en-US" altLang="ru-RU" b="1" dirty="0" smtClean="0">
              <a:latin typeface="+mn-lt"/>
              <a:cs typeface="Arial" panose="020B0604020202020204" pitchFamily="34" charset="0"/>
            </a:rPr>
            <a:t>IT</a:t>
          </a:r>
          <a:r>
            <a:rPr lang="ru-RU" altLang="ru-RU" b="1" dirty="0" smtClean="0">
              <a:latin typeface="+mn-lt"/>
              <a:cs typeface="Arial" panose="020B0604020202020204" pitchFamily="34" charset="0"/>
            </a:rPr>
            <a:t>-сферы, музеи новых технологий</a:t>
          </a:r>
        </a:p>
      </dgm:t>
    </dgm:pt>
    <dgm:pt modelId="{8D58D106-9118-41E8-BFF7-E4437B37819C}" type="parTrans" cxnId="{F7E48424-BEB5-4591-AB82-5FF31801A5EA}">
      <dgm:prSet/>
      <dgm:spPr/>
      <dgm:t>
        <a:bodyPr/>
        <a:lstStyle/>
        <a:p>
          <a:endParaRPr lang="ru-RU"/>
        </a:p>
      </dgm:t>
    </dgm:pt>
    <dgm:pt modelId="{8AE97555-5ED1-4D23-BC73-0E270A32FCA6}" type="sibTrans" cxnId="{F7E48424-BEB5-4591-AB82-5FF31801A5EA}">
      <dgm:prSet/>
      <dgm:spPr/>
      <dgm:t>
        <a:bodyPr/>
        <a:lstStyle/>
        <a:p>
          <a:endParaRPr lang="ru-RU"/>
        </a:p>
      </dgm:t>
    </dgm:pt>
    <dgm:pt modelId="{BBA2AF80-C5CF-4C45-82AC-6DC1B3C5928A}">
      <dgm:prSet/>
      <dgm:spPr/>
      <dgm:t>
        <a:bodyPr/>
        <a:lstStyle/>
        <a:p>
          <a:r>
            <a:rPr lang="ru-RU" b="1" i="0" dirty="0" smtClean="0">
              <a:solidFill>
                <a:srgbClr val="228B9F"/>
              </a:solidFill>
            </a:rPr>
            <a:t>Участие во Всероссийской акции «Час кода»</a:t>
          </a:r>
          <a:endParaRPr lang="ru-RU" altLang="ru-RU" b="1" dirty="0" smtClean="0">
            <a:solidFill>
              <a:srgbClr val="228B9F"/>
            </a:solidFill>
            <a:latin typeface="+mn-lt"/>
            <a:cs typeface="Arial" panose="020B0604020202020204" pitchFamily="34" charset="0"/>
          </a:endParaRPr>
        </a:p>
      </dgm:t>
    </dgm:pt>
    <dgm:pt modelId="{9BCC4AF6-422A-40C0-839F-DF3E2DC556CC}" type="parTrans" cxnId="{00109964-8E90-448D-B3F3-7F4481F8EFC9}">
      <dgm:prSet/>
      <dgm:spPr/>
      <dgm:t>
        <a:bodyPr/>
        <a:lstStyle/>
        <a:p>
          <a:endParaRPr lang="ru-RU"/>
        </a:p>
      </dgm:t>
    </dgm:pt>
    <dgm:pt modelId="{72B11FC2-CD07-4026-8A92-53CA01EB0B1F}" type="sibTrans" cxnId="{00109964-8E90-448D-B3F3-7F4481F8EFC9}">
      <dgm:prSet/>
      <dgm:spPr/>
      <dgm:t>
        <a:bodyPr/>
        <a:lstStyle/>
        <a:p>
          <a:endParaRPr lang="ru-RU"/>
        </a:p>
      </dgm:t>
    </dgm:pt>
    <dgm:pt modelId="{E0C40C31-5B43-4D69-87B9-EA900C75E7DC}">
      <dgm:prSet/>
      <dgm:spPr/>
      <dgm:t>
        <a:bodyPr/>
        <a:lstStyle/>
        <a:p>
          <a:r>
            <a:rPr lang="ru-RU" b="1" dirty="0" smtClean="0"/>
            <a:t>Реализация проекта «Дистанционное обучение»</a:t>
          </a:r>
          <a:endParaRPr lang="ru-RU" altLang="ru-RU" b="1" dirty="0" smtClean="0">
            <a:latin typeface="+mn-lt"/>
            <a:cs typeface="Arial" panose="020B0604020202020204" pitchFamily="34" charset="0"/>
          </a:endParaRPr>
        </a:p>
      </dgm:t>
    </dgm:pt>
    <dgm:pt modelId="{9BD9AB8F-A474-4AEB-B112-10963272DD0E}" type="parTrans" cxnId="{88ECF37E-E5C6-4639-A1DE-FC12B9C5CC1C}">
      <dgm:prSet/>
      <dgm:spPr/>
      <dgm:t>
        <a:bodyPr/>
        <a:lstStyle/>
        <a:p>
          <a:endParaRPr lang="ru-RU"/>
        </a:p>
      </dgm:t>
    </dgm:pt>
    <dgm:pt modelId="{A61BC5DE-0174-468C-AB65-ED2145AC2B41}" type="sibTrans" cxnId="{88ECF37E-E5C6-4639-A1DE-FC12B9C5CC1C}">
      <dgm:prSet/>
      <dgm:spPr/>
      <dgm:t>
        <a:bodyPr/>
        <a:lstStyle/>
        <a:p>
          <a:endParaRPr lang="ru-RU"/>
        </a:p>
      </dgm:t>
    </dgm:pt>
    <dgm:pt modelId="{E35D9E31-4F07-459A-AE14-1FE9BD149812}" type="pres">
      <dgm:prSet presAssocID="{77E7FFD1-3C13-469B-B202-F5458BAA819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1968A7-AF2B-497C-873A-F3F1AA32C1FB}" type="pres">
      <dgm:prSet presAssocID="{BB24D563-6799-4D7B-A739-9290AF1AA9B5}" presName="comp" presStyleCnt="0"/>
      <dgm:spPr/>
      <dgm:t>
        <a:bodyPr/>
        <a:lstStyle/>
        <a:p>
          <a:endParaRPr lang="ru-RU"/>
        </a:p>
      </dgm:t>
    </dgm:pt>
    <dgm:pt modelId="{64952D59-FFD4-4981-BBB9-7598B331A05E}" type="pres">
      <dgm:prSet presAssocID="{BB24D563-6799-4D7B-A739-9290AF1AA9B5}" presName="box" presStyleLbl="node1" presStyleIdx="0" presStyleCnt="6"/>
      <dgm:spPr/>
      <dgm:t>
        <a:bodyPr/>
        <a:lstStyle/>
        <a:p>
          <a:endParaRPr lang="ru-RU"/>
        </a:p>
      </dgm:t>
    </dgm:pt>
    <dgm:pt modelId="{E1578054-5118-4C6C-9592-D21F1B25F997}" type="pres">
      <dgm:prSet presAssocID="{BB24D563-6799-4D7B-A739-9290AF1AA9B5}" presName="img" presStyleLbl="fgImgPlac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909593E-750C-490F-BB91-E03D6845FB35}" type="pres">
      <dgm:prSet presAssocID="{BB24D563-6799-4D7B-A739-9290AF1AA9B5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728295-F854-4D40-BC2B-DEF3809B872C}" type="pres">
      <dgm:prSet presAssocID="{BBECBE6C-529F-4CE5-BD4F-B20DDF01EC96}" presName="spacer" presStyleCnt="0"/>
      <dgm:spPr/>
      <dgm:t>
        <a:bodyPr/>
        <a:lstStyle/>
        <a:p>
          <a:endParaRPr lang="ru-RU"/>
        </a:p>
      </dgm:t>
    </dgm:pt>
    <dgm:pt modelId="{7BE8D544-7B2E-453D-AB4B-BCA03CF907D3}" type="pres">
      <dgm:prSet presAssocID="{3048BFD7-77BF-4DEC-95D4-C814C2EE8122}" presName="comp" presStyleCnt="0"/>
      <dgm:spPr/>
      <dgm:t>
        <a:bodyPr/>
        <a:lstStyle/>
        <a:p>
          <a:endParaRPr lang="ru-RU"/>
        </a:p>
      </dgm:t>
    </dgm:pt>
    <dgm:pt modelId="{E45D5D16-B7AF-4387-BC8F-1F363C940991}" type="pres">
      <dgm:prSet presAssocID="{3048BFD7-77BF-4DEC-95D4-C814C2EE8122}" presName="box" presStyleLbl="node1" presStyleIdx="1" presStyleCnt="6"/>
      <dgm:spPr/>
      <dgm:t>
        <a:bodyPr/>
        <a:lstStyle/>
        <a:p>
          <a:endParaRPr lang="ru-RU"/>
        </a:p>
      </dgm:t>
    </dgm:pt>
    <dgm:pt modelId="{A1C9F8B7-422A-4A74-8A9C-AEDB243DF022}" type="pres">
      <dgm:prSet presAssocID="{3048BFD7-77BF-4DEC-95D4-C814C2EE8122}" presName="img" presStyleLbl="fgImgPlac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A0C88A5-4487-4C18-9CD5-9D77FAB79891}" type="pres">
      <dgm:prSet presAssocID="{3048BFD7-77BF-4DEC-95D4-C814C2EE8122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4F600A-6485-4DE1-A3E2-F837613E7FEE}" type="pres">
      <dgm:prSet presAssocID="{ACA8F477-42FE-43D9-9D8B-1D678E849640}" presName="spacer" presStyleCnt="0"/>
      <dgm:spPr/>
      <dgm:t>
        <a:bodyPr/>
        <a:lstStyle/>
        <a:p>
          <a:endParaRPr lang="ru-RU"/>
        </a:p>
      </dgm:t>
    </dgm:pt>
    <dgm:pt modelId="{EEBF26DD-5A20-48FB-8683-EBE032866BE8}" type="pres">
      <dgm:prSet presAssocID="{0C9A909C-C17E-4B5B-94A4-29ADB2AD2D7E}" presName="comp" presStyleCnt="0"/>
      <dgm:spPr/>
      <dgm:t>
        <a:bodyPr/>
        <a:lstStyle/>
        <a:p>
          <a:endParaRPr lang="ru-RU"/>
        </a:p>
      </dgm:t>
    </dgm:pt>
    <dgm:pt modelId="{6FB569A9-77C7-42FF-9B0C-2F12A4DD6348}" type="pres">
      <dgm:prSet presAssocID="{0C9A909C-C17E-4B5B-94A4-29ADB2AD2D7E}" presName="box" presStyleLbl="node1" presStyleIdx="2" presStyleCnt="6"/>
      <dgm:spPr/>
      <dgm:t>
        <a:bodyPr/>
        <a:lstStyle/>
        <a:p>
          <a:endParaRPr lang="ru-RU"/>
        </a:p>
      </dgm:t>
    </dgm:pt>
    <dgm:pt modelId="{20080603-BC55-4F42-80D3-37029C86F751}" type="pres">
      <dgm:prSet presAssocID="{0C9A909C-C17E-4B5B-94A4-29ADB2AD2D7E}" presName="img" presStyleLbl="f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7D8E4A-01E0-478C-9F6B-038D11D2824C}" type="pres">
      <dgm:prSet presAssocID="{0C9A909C-C17E-4B5B-94A4-29ADB2AD2D7E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D16DDF-B61D-4A56-8439-AF8937E01035}" type="pres">
      <dgm:prSet presAssocID="{132E4D4B-A972-4E7A-B243-83A48B6A3A1E}" presName="spacer" presStyleCnt="0"/>
      <dgm:spPr/>
      <dgm:t>
        <a:bodyPr/>
        <a:lstStyle/>
        <a:p>
          <a:endParaRPr lang="ru-RU"/>
        </a:p>
      </dgm:t>
    </dgm:pt>
    <dgm:pt modelId="{11D1336D-15A7-44CC-B8F1-DA74EF708873}" type="pres">
      <dgm:prSet presAssocID="{D9EDCE09-67F4-4296-AE35-286FE7F63E96}" presName="comp" presStyleCnt="0"/>
      <dgm:spPr/>
      <dgm:t>
        <a:bodyPr/>
        <a:lstStyle/>
        <a:p>
          <a:endParaRPr lang="ru-RU"/>
        </a:p>
      </dgm:t>
    </dgm:pt>
    <dgm:pt modelId="{919F8609-D07B-4027-BCBB-7736DD641F92}" type="pres">
      <dgm:prSet presAssocID="{D9EDCE09-67F4-4296-AE35-286FE7F63E96}" presName="box" presStyleLbl="node1" presStyleIdx="3" presStyleCnt="6"/>
      <dgm:spPr/>
      <dgm:t>
        <a:bodyPr/>
        <a:lstStyle/>
        <a:p>
          <a:endParaRPr lang="ru-RU"/>
        </a:p>
      </dgm:t>
    </dgm:pt>
    <dgm:pt modelId="{7C91B7E9-93AC-4104-9AB3-AF9AF4B687E8}" type="pres">
      <dgm:prSet presAssocID="{D9EDCE09-67F4-4296-AE35-286FE7F63E96}" presName="img" presStyleLbl="fgImgPlac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40721CD-9709-4102-B83C-EFECBAB9E8BF}" type="pres">
      <dgm:prSet presAssocID="{D9EDCE09-67F4-4296-AE35-286FE7F63E96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8C6A52-5A85-4F99-929C-80748BA5D4D6}" type="pres">
      <dgm:prSet presAssocID="{8AE97555-5ED1-4D23-BC73-0E270A32FCA6}" presName="spacer" presStyleCnt="0"/>
      <dgm:spPr/>
      <dgm:t>
        <a:bodyPr/>
        <a:lstStyle/>
        <a:p>
          <a:endParaRPr lang="ru-RU"/>
        </a:p>
      </dgm:t>
    </dgm:pt>
    <dgm:pt modelId="{C1DDDF25-E7BB-42D7-B379-A97775E92860}" type="pres">
      <dgm:prSet presAssocID="{BBA2AF80-C5CF-4C45-82AC-6DC1B3C5928A}" presName="comp" presStyleCnt="0"/>
      <dgm:spPr/>
      <dgm:t>
        <a:bodyPr/>
        <a:lstStyle/>
        <a:p>
          <a:endParaRPr lang="ru-RU"/>
        </a:p>
      </dgm:t>
    </dgm:pt>
    <dgm:pt modelId="{DC23DBD0-F273-4B6B-B549-4B08F4649D71}" type="pres">
      <dgm:prSet presAssocID="{BBA2AF80-C5CF-4C45-82AC-6DC1B3C5928A}" presName="box" presStyleLbl="node1" presStyleIdx="4" presStyleCnt="6"/>
      <dgm:spPr/>
      <dgm:t>
        <a:bodyPr/>
        <a:lstStyle/>
        <a:p>
          <a:endParaRPr lang="ru-RU"/>
        </a:p>
      </dgm:t>
    </dgm:pt>
    <dgm:pt modelId="{7FFD78B9-5692-4012-AE48-A68A50854D50}" type="pres">
      <dgm:prSet presAssocID="{BBA2AF80-C5CF-4C45-82AC-6DC1B3C5928A}" presName="img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4E6AA4E-C30D-4108-9CC4-3589F538EC35}" type="pres">
      <dgm:prSet presAssocID="{BBA2AF80-C5CF-4C45-82AC-6DC1B3C5928A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E9A559-0425-4E25-A588-A938DC2B814B}" type="pres">
      <dgm:prSet presAssocID="{72B11FC2-CD07-4026-8A92-53CA01EB0B1F}" presName="spacer" presStyleCnt="0"/>
      <dgm:spPr/>
      <dgm:t>
        <a:bodyPr/>
        <a:lstStyle/>
        <a:p>
          <a:endParaRPr lang="ru-RU"/>
        </a:p>
      </dgm:t>
    </dgm:pt>
    <dgm:pt modelId="{7EC1BD74-DEFD-4472-8823-C87DC4A2F353}" type="pres">
      <dgm:prSet presAssocID="{E0C40C31-5B43-4D69-87B9-EA900C75E7DC}" presName="comp" presStyleCnt="0"/>
      <dgm:spPr/>
      <dgm:t>
        <a:bodyPr/>
        <a:lstStyle/>
        <a:p>
          <a:endParaRPr lang="ru-RU"/>
        </a:p>
      </dgm:t>
    </dgm:pt>
    <dgm:pt modelId="{975702D5-9373-4842-AE2C-2A08A6257762}" type="pres">
      <dgm:prSet presAssocID="{E0C40C31-5B43-4D69-87B9-EA900C75E7DC}" presName="box" presStyleLbl="node1" presStyleIdx="5" presStyleCnt="6"/>
      <dgm:spPr/>
      <dgm:t>
        <a:bodyPr/>
        <a:lstStyle/>
        <a:p>
          <a:endParaRPr lang="ru-RU"/>
        </a:p>
      </dgm:t>
    </dgm:pt>
    <dgm:pt modelId="{A0130603-06E8-4259-9A69-B102CCEB83EC}" type="pres">
      <dgm:prSet presAssocID="{E0C40C31-5B43-4D69-87B9-EA900C75E7DC}" presName="img" presStyleLbl="fgImgPlac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D8B9EE7-9CB2-43DE-96DD-92266BE2A307}" type="pres">
      <dgm:prSet presAssocID="{E0C40C31-5B43-4D69-87B9-EA900C75E7DC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D9EE92-4548-4BAB-A59E-9EF6E9E431FD}" type="presOf" srcId="{0C9A909C-C17E-4B5B-94A4-29ADB2AD2D7E}" destId="{6FB569A9-77C7-42FF-9B0C-2F12A4DD6348}" srcOrd="0" destOrd="0" presId="urn:microsoft.com/office/officeart/2005/8/layout/vList4"/>
    <dgm:cxn modelId="{88ECF37E-E5C6-4639-A1DE-FC12B9C5CC1C}" srcId="{77E7FFD1-3C13-469B-B202-F5458BAA8195}" destId="{E0C40C31-5B43-4D69-87B9-EA900C75E7DC}" srcOrd="5" destOrd="0" parTransId="{9BD9AB8F-A474-4AEB-B112-10963272DD0E}" sibTransId="{A61BC5DE-0174-468C-AB65-ED2145AC2B41}"/>
    <dgm:cxn modelId="{DB050BE8-4BF9-41B8-B4D8-41ACD4CBBA22}" type="presOf" srcId="{77E7FFD1-3C13-469B-B202-F5458BAA8195}" destId="{E35D9E31-4F07-459A-AE14-1FE9BD149812}" srcOrd="0" destOrd="0" presId="urn:microsoft.com/office/officeart/2005/8/layout/vList4"/>
    <dgm:cxn modelId="{886AD4DC-E171-465F-9D7A-D64D2A994055}" type="presOf" srcId="{E0C40C31-5B43-4D69-87B9-EA900C75E7DC}" destId="{975702D5-9373-4842-AE2C-2A08A6257762}" srcOrd="0" destOrd="0" presId="urn:microsoft.com/office/officeart/2005/8/layout/vList4"/>
    <dgm:cxn modelId="{AA4B5F6B-CEEA-46A2-88F0-8CDE85685344}" srcId="{77E7FFD1-3C13-469B-B202-F5458BAA8195}" destId="{3048BFD7-77BF-4DEC-95D4-C814C2EE8122}" srcOrd="1" destOrd="0" parTransId="{D660D11D-1E4C-4C04-941D-D6B58BC69D85}" sibTransId="{ACA8F477-42FE-43D9-9D8B-1D678E849640}"/>
    <dgm:cxn modelId="{B4D9D15D-45D1-448B-877F-A4498578BA83}" type="presOf" srcId="{E0C40C31-5B43-4D69-87B9-EA900C75E7DC}" destId="{1D8B9EE7-9CB2-43DE-96DD-92266BE2A307}" srcOrd="1" destOrd="0" presId="urn:microsoft.com/office/officeart/2005/8/layout/vList4"/>
    <dgm:cxn modelId="{C3DC60AB-3173-48F5-BEA5-1EAA57530AA0}" type="presOf" srcId="{3048BFD7-77BF-4DEC-95D4-C814C2EE8122}" destId="{EA0C88A5-4487-4C18-9CD5-9D77FAB79891}" srcOrd="1" destOrd="0" presId="urn:microsoft.com/office/officeart/2005/8/layout/vList4"/>
    <dgm:cxn modelId="{70675920-3FD7-4F88-9666-C2CC685BC767}" type="presOf" srcId="{BBA2AF80-C5CF-4C45-82AC-6DC1B3C5928A}" destId="{DC23DBD0-F273-4B6B-B549-4B08F4649D71}" srcOrd="0" destOrd="0" presId="urn:microsoft.com/office/officeart/2005/8/layout/vList4"/>
    <dgm:cxn modelId="{1B47106D-97FD-49C4-956A-9C8FD07EBCCA}" type="presOf" srcId="{D9EDCE09-67F4-4296-AE35-286FE7F63E96}" destId="{A40721CD-9709-4102-B83C-EFECBAB9E8BF}" srcOrd="1" destOrd="0" presId="urn:microsoft.com/office/officeart/2005/8/layout/vList4"/>
    <dgm:cxn modelId="{1B8BF4FE-F912-4DE4-9D82-FCE094980A69}" type="presOf" srcId="{BB24D563-6799-4D7B-A739-9290AF1AA9B5}" destId="{8909593E-750C-490F-BB91-E03D6845FB35}" srcOrd="1" destOrd="0" presId="urn:microsoft.com/office/officeart/2005/8/layout/vList4"/>
    <dgm:cxn modelId="{0C4E2158-AF0E-41D9-A38E-48355140B2D5}" type="presOf" srcId="{D9EDCE09-67F4-4296-AE35-286FE7F63E96}" destId="{919F8609-D07B-4027-BCBB-7736DD641F92}" srcOrd="0" destOrd="0" presId="urn:microsoft.com/office/officeart/2005/8/layout/vList4"/>
    <dgm:cxn modelId="{6373637E-16EB-489F-8F69-76E61A98C7C1}" type="presOf" srcId="{0C9A909C-C17E-4B5B-94A4-29ADB2AD2D7E}" destId="{3E7D8E4A-01E0-478C-9F6B-038D11D2824C}" srcOrd="1" destOrd="0" presId="urn:microsoft.com/office/officeart/2005/8/layout/vList4"/>
    <dgm:cxn modelId="{4AA4B903-A55A-4B9E-BB62-A7B184B3D6C9}" type="presOf" srcId="{3048BFD7-77BF-4DEC-95D4-C814C2EE8122}" destId="{E45D5D16-B7AF-4387-BC8F-1F363C940991}" srcOrd="0" destOrd="0" presId="urn:microsoft.com/office/officeart/2005/8/layout/vList4"/>
    <dgm:cxn modelId="{FADE735B-951C-4E10-BA52-B342CFF0AE12}" type="presOf" srcId="{BB24D563-6799-4D7B-A739-9290AF1AA9B5}" destId="{64952D59-FFD4-4981-BBB9-7598B331A05E}" srcOrd="0" destOrd="0" presId="urn:microsoft.com/office/officeart/2005/8/layout/vList4"/>
    <dgm:cxn modelId="{1F0EA727-A22F-4263-A80D-8681D97D936B}" type="presOf" srcId="{BBA2AF80-C5CF-4C45-82AC-6DC1B3C5928A}" destId="{F4E6AA4E-C30D-4108-9CC4-3589F538EC35}" srcOrd="1" destOrd="0" presId="urn:microsoft.com/office/officeart/2005/8/layout/vList4"/>
    <dgm:cxn modelId="{00109964-8E90-448D-B3F3-7F4481F8EFC9}" srcId="{77E7FFD1-3C13-469B-B202-F5458BAA8195}" destId="{BBA2AF80-C5CF-4C45-82AC-6DC1B3C5928A}" srcOrd="4" destOrd="0" parTransId="{9BCC4AF6-422A-40C0-839F-DF3E2DC556CC}" sibTransId="{72B11FC2-CD07-4026-8A92-53CA01EB0B1F}"/>
    <dgm:cxn modelId="{F7E48424-BEB5-4591-AB82-5FF31801A5EA}" srcId="{77E7FFD1-3C13-469B-B202-F5458BAA8195}" destId="{D9EDCE09-67F4-4296-AE35-286FE7F63E96}" srcOrd="3" destOrd="0" parTransId="{8D58D106-9118-41E8-BFF7-E4437B37819C}" sibTransId="{8AE97555-5ED1-4D23-BC73-0E270A32FCA6}"/>
    <dgm:cxn modelId="{E7098DF1-89A2-4195-985E-6D2E0927BC71}" srcId="{77E7FFD1-3C13-469B-B202-F5458BAA8195}" destId="{0C9A909C-C17E-4B5B-94A4-29ADB2AD2D7E}" srcOrd="2" destOrd="0" parTransId="{839BD475-55BE-411D-A5F4-06B8D660A7EE}" sibTransId="{132E4D4B-A972-4E7A-B243-83A48B6A3A1E}"/>
    <dgm:cxn modelId="{57D43347-9502-4AAA-8B1E-AF1D362B2F7B}" srcId="{77E7FFD1-3C13-469B-B202-F5458BAA8195}" destId="{BB24D563-6799-4D7B-A739-9290AF1AA9B5}" srcOrd="0" destOrd="0" parTransId="{925C8A6D-B02F-4CC1-9BB3-E2D5DD850F47}" sibTransId="{BBECBE6C-529F-4CE5-BD4F-B20DDF01EC96}"/>
    <dgm:cxn modelId="{7970309C-BF7B-48BA-8432-9B34AC3B894C}" type="presParOf" srcId="{E35D9E31-4F07-459A-AE14-1FE9BD149812}" destId="{911968A7-AF2B-497C-873A-F3F1AA32C1FB}" srcOrd="0" destOrd="0" presId="urn:microsoft.com/office/officeart/2005/8/layout/vList4"/>
    <dgm:cxn modelId="{94C6ACF8-2A4A-4B0A-9B7B-9C414DF39C9F}" type="presParOf" srcId="{911968A7-AF2B-497C-873A-F3F1AA32C1FB}" destId="{64952D59-FFD4-4981-BBB9-7598B331A05E}" srcOrd="0" destOrd="0" presId="urn:microsoft.com/office/officeart/2005/8/layout/vList4"/>
    <dgm:cxn modelId="{00633577-E908-4C7B-950A-FDCB1021EFC0}" type="presParOf" srcId="{911968A7-AF2B-497C-873A-F3F1AA32C1FB}" destId="{E1578054-5118-4C6C-9592-D21F1B25F997}" srcOrd="1" destOrd="0" presId="urn:microsoft.com/office/officeart/2005/8/layout/vList4"/>
    <dgm:cxn modelId="{7CA0BDFD-21CD-4E58-8D7F-A0023F45F98E}" type="presParOf" srcId="{911968A7-AF2B-497C-873A-F3F1AA32C1FB}" destId="{8909593E-750C-490F-BB91-E03D6845FB35}" srcOrd="2" destOrd="0" presId="urn:microsoft.com/office/officeart/2005/8/layout/vList4"/>
    <dgm:cxn modelId="{9F5AEB61-2CF4-4518-BA54-C9A9063ED70F}" type="presParOf" srcId="{E35D9E31-4F07-459A-AE14-1FE9BD149812}" destId="{CB728295-F854-4D40-BC2B-DEF3809B872C}" srcOrd="1" destOrd="0" presId="urn:microsoft.com/office/officeart/2005/8/layout/vList4"/>
    <dgm:cxn modelId="{BD794A63-6124-423E-B9F9-2AE04DEB0767}" type="presParOf" srcId="{E35D9E31-4F07-459A-AE14-1FE9BD149812}" destId="{7BE8D544-7B2E-453D-AB4B-BCA03CF907D3}" srcOrd="2" destOrd="0" presId="urn:microsoft.com/office/officeart/2005/8/layout/vList4"/>
    <dgm:cxn modelId="{D0956D7F-25A7-450E-AFCB-4C61C42D17AA}" type="presParOf" srcId="{7BE8D544-7B2E-453D-AB4B-BCA03CF907D3}" destId="{E45D5D16-B7AF-4387-BC8F-1F363C940991}" srcOrd="0" destOrd="0" presId="urn:microsoft.com/office/officeart/2005/8/layout/vList4"/>
    <dgm:cxn modelId="{DB6F84B2-799A-4B03-91E9-9D8F478400CE}" type="presParOf" srcId="{7BE8D544-7B2E-453D-AB4B-BCA03CF907D3}" destId="{A1C9F8B7-422A-4A74-8A9C-AEDB243DF022}" srcOrd="1" destOrd="0" presId="urn:microsoft.com/office/officeart/2005/8/layout/vList4"/>
    <dgm:cxn modelId="{2950C5D3-B4E6-4922-8512-050C4EAEFC06}" type="presParOf" srcId="{7BE8D544-7B2E-453D-AB4B-BCA03CF907D3}" destId="{EA0C88A5-4487-4C18-9CD5-9D77FAB79891}" srcOrd="2" destOrd="0" presId="urn:microsoft.com/office/officeart/2005/8/layout/vList4"/>
    <dgm:cxn modelId="{18CC8F3D-4C84-4E9F-9864-FD6F502F3FD3}" type="presParOf" srcId="{E35D9E31-4F07-459A-AE14-1FE9BD149812}" destId="{A84F600A-6485-4DE1-A3E2-F837613E7FEE}" srcOrd="3" destOrd="0" presId="urn:microsoft.com/office/officeart/2005/8/layout/vList4"/>
    <dgm:cxn modelId="{B0596490-6D1D-42E2-AD13-BA1FF552DDE2}" type="presParOf" srcId="{E35D9E31-4F07-459A-AE14-1FE9BD149812}" destId="{EEBF26DD-5A20-48FB-8683-EBE032866BE8}" srcOrd="4" destOrd="0" presId="urn:microsoft.com/office/officeart/2005/8/layout/vList4"/>
    <dgm:cxn modelId="{B099336F-2F6B-45A9-96EA-5DB2D4A7F151}" type="presParOf" srcId="{EEBF26DD-5A20-48FB-8683-EBE032866BE8}" destId="{6FB569A9-77C7-42FF-9B0C-2F12A4DD6348}" srcOrd="0" destOrd="0" presId="urn:microsoft.com/office/officeart/2005/8/layout/vList4"/>
    <dgm:cxn modelId="{6678A42F-994E-4DDF-A9B6-1B9F3435EDEE}" type="presParOf" srcId="{EEBF26DD-5A20-48FB-8683-EBE032866BE8}" destId="{20080603-BC55-4F42-80D3-37029C86F751}" srcOrd="1" destOrd="0" presId="urn:microsoft.com/office/officeart/2005/8/layout/vList4"/>
    <dgm:cxn modelId="{C829549E-63EB-47F6-86CF-76BC6EB6A9AB}" type="presParOf" srcId="{EEBF26DD-5A20-48FB-8683-EBE032866BE8}" destId="{3E7D8E4A-01E0-478C-9F6B-038D11D2824C}" srcOrd="2" destOrd="0" presId="urn:microsoft.com/office/officeart/2005/8/layout/vList4"/>
    <dgm:cxn modelId="{0AA561BB-15CE-4BE1-B97F-CBF5E0DFF7D7}" type="presParOf" srcId="{E35D9E31-4F07-459A-AE14-1FE9BD149812}" destId="{7CD16DDF-B61D-4A56-8439-AF8937E01035}" srcOrd="5" destOrd="0" presId="urn:microsoft.com/office/officeart/2005/8/layout/vList4"/>
    <dgm:cxn modelId="{9A353D2D-2135-46B5-B34D-D3EFC15EFEE9}" type="presParOf" srcId="{E35D9E31-4F07-459A-AE14-1FE9BD149812}" destId="{11D1336D-15A7-44CC-B8F1-DA74EF708873}" srcOrd="6" destOrd="0" presId="urn:microsoft.com/office/officeart/2005/8/layout/vList4"/>
    <dgm:cxn modelId="{202FB4FB-EA87-4444-A6D8-65815510634B}" type="presParOf" srcId="{11D1336D-15A7-44CC-B8F1-DA74EF708873}" destId="{919F8609-D07B-4027-BCBB-7736DD641F92}" srcOrd="0" destOrd="0" presId="urn:microsoft.com/office/officeart/2005/8/layout/vList4"/>
    <dgm:cxn modelId="{6DED1A09-35EB-42FF-A5C9-76A4300F489D}" type="presParOf" srcId="{11D1336D-15A7-44CC-B8F1-DA74EF708873}" destId="{7C91B7E9-93AC-4104-9AB3-AF9AF4B687E8}" srcOrd="1" destOrd="0" presId="urn:microsoft.com/office/officeart/2005/8/layout/vList4"/>
    <dgm:cxn modelId="{66C1EEC1-4CAB-4E84-8DED-B152B848E982}" type="presParOf" srcId="{11D1336D-15A7-44CC-B8F1-DA74EF708873}" destId="{A40721CD-9709-4102-B83C-EFECBAB9E8BF}" srcOrd="2" destOrd="0" presId="urn:microsoft.com/office/officeart/2005/8/layout/vList4"/>
    <dgm:cxn modelId="{93434A4B-E21A-466F-A48F-4BECB918210C}" type="presParOf" srcId="{E35D9E31-4F07-459A-AE14-1FE9BD149812}" destId="{6F8C6A52-5A85-4F99-929C-80748BA5D4D6}" srcOrd="7" destOrd="0" presId="urn:microsoft.com/office/officeart/2005/8/layout/vList4"/>
    <dgm:cxn modelId="{17734402-1CD2-44BE-ADA2-61E25CEA2E49}" type="presParOf" srcId="{E35D9E31-4F07-459A-AE14-1FE9BD149812}" destId="{C1DDDF25-E7BB-42D7-B379-A97775E92860}" srcOrd="8" destOrd="0" presId="urn:microsoft.com/office/officeart/2005/8/layout/vList4"/>
    <dgm:cxn modelId="{97D427CE-A638-4385-BC2C-CB4C851DE81E}" type="presParOf" srcId="{C1DDDF25-E7BB-42D7-B379-A97775E92860}" destId="{DC23DBD0-F273-4B6B-B549-4B08F4649D71}" srcOrd="0" destOrd="0" presId="urn:microsoft.com/office/officeart/2005/8/layout/vList4"/>
    <dgm:cxn modelId="{A918806B-4E60-4118-B208-B3B702186648}" type="presParOf" srcId="{C1DDDF25-E7BB-42D7-B379-A97775E92860}" destId="{7FFD78B9-5692-4012-AE48-A68A50854D50}" srcOrd="1" destOrd="0" presId="urn:microsoft.com/office/officeart/2005/8/layout/vList4"/>
    <dgm:cxn modelId="{4BB57962-D639-4E71-AD93-E08775CBFCA6}" type="presParOf" srcId="{C1DDDF25-E7BB-42D7-B379-A97775E92860}" destId="{F4E6AA4E-C30D-4108-9CC4-3589F538EC35}" srcOrd="2" destOrd="0" presId="urn:microsoft.com/office/officeart/2005/8/layout/vList4"/>
    <dgm:cxn modelId="{77F4F182-5D80-4322-9871-45583C7FE62A}" type="presParOf" srcId="{E35D9E31-4F07-459A-AE14-1FE9BD149812}" destId="{E7E9A559-0425-4E25-A588-A938DC2B814B}" srcOrd="9" destOrd="0" presId="urn:microsoft.com/office/officeart/2005/8/layout/vList4"/>
    <dgm:cxn modelId="{562714E3-88F7-49A1-AE12-583B84C66217}" type="presParOf" srcId="{E35D9E31-4F07-459A-AE14-1FE9BD149812}" destId="{7EC1BD74-DEFD-4472-8823-C87DC4A2F353}" srcOrd="10" destOrd="0" presId="urn:microsoft.com/office/officeart/2005/8/layout/vList4"/>
    <dgm:cxn modelId="{16238880-1523-47A3-8CEA-D86DCEA2E8A5}" type="presParOf" srcId="{7EC1BD74-DEFD-4472-8823-C87DC4A2F353}" destId="{975702D5-9373-4842-AE2C-2A08A6257762}" srcOrd="0" destOrd="0" presId="urn:microsoft.com/office/officeart/2005/8/layout/vList4"/>
    <dgm:cxn modelId="{A0561F19-CC92-42BB-B657-E9F443D2491A}" type="presParOf" srcId="{7EC1BD74-DEFD-4472-8823-C87DC4A2F353}" destId="{A0130603-06E8-4259-9A69-B102CCEB83EC}" srcOrd="1" destOrd="0" presId="urn:microsoft.com/office/officeart/2005/8/layout/vList4"/>
    <dgm:cxn modelId="{5487EAFD-21B6-4550-B826-D55A0B8A7812}" type="presParOf" srcId="{7EC1BD74-DEFD-4472-8823-C87DC4A2F353}" destId="{1D8B9EE7-9CB2-43DE-96DD-92266BE2A30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441ACA6-D6FE-44FB-98C7-B62149A4904D}" type="doc">
      <dgm:prSet loTypeId="urn:microsoft.com/office/officeart/2005/8/layout/pList2#2" loCatId="list" qsTypeId="urn:microsoft.com/office/officeart/2005/8/quickstyle/3d2#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67E83A9-7872-444E-9612-AD0726CF7E0C}">
      <dgm:prSet phldrT="[Текст]" custT="1"/>
      <dgm:spPr/>
      <dgm:t>
        <a:bodyPr/>
        <a:lstStyle/>
        <a:p>
          <a:pPr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i="0" u="sng" dirty="0" smtClean="0"/>
            <a:t>Социально-экономический профиль (Базовая школа ВШЭ):</a:t>
          </a:r>
        </a:p>
        <a:p>
          <a:pPr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200" b="1" i="0" dirty="0" smtClean="0"/>
        </a:p>
        <a:p>
          <a:pPr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i="0" dirty="0" smtClean="0"/>
            <a:t>Обществознание</a:t>
          </a:r>
        </a:p>
        <a:p>
          <a:pPr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i="0" dirty="0" smtClean="0"/>
            <a:t>История</a:t>
          </a:r>
        </a:p>
        <a:p>
          <a:pPr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i="0" dirty="0" smtClean="0"/>
            <a:t>Экономика 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0" dirty="0" smtClean="0"/>
            <a:t>Математика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0" dirty="0" smtClean="0"/>
            <a:t>Английский язык</a:t>
          </a:r>
        </a:p>
        <a:p>
          <a:pPr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400" b="1" i="0" dirty="0" smtClean="0"/>
        </a:p>
        <a:p>
          <a:pPr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800" b="1" i="0" dirty="0" smtClean="0"/>
        </a:p>
        <a:p>
          <a:pPr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800" b="1" dirty="0"/>
        </a:p>
      </dgm:t>
    </dgm:pt>
    <dgm:pt modelId="{C03C454E-1C24-4035-8894-CF8C892301D9}" type="parTrans" cxnId="{B3C3B889-91A5-4CEC-A83E-69279D040DB8}">
      <dgm:prSet/>
      <dgm:spPr/>
      <dgm:t>
        <a:bodyPr/>
        <a:lstStyle/>
        <a:p>
          <a:endParaRPr lang="ru-RU"/>
        </a:p>
      </dgm:t>
    </dgm:pt>
    <dgm:pt modelId="{8C8D59F1-505B-49F7-A26A-C9784C5E5BBF}" type="sibTrans" cxnId="{B3C3B889-91A5-4CEC-A83E-69279D040DB8}">
      <dgm:prSet/>
      <dgm:spPr/>
      <dgm:t>
        <a:bodyPr/>
        <a:lstStyle/>
        <a:p>
          <a:endParaRPr lang="ru-RU"/>
        </a:p>
      </dgm:t>
    </dgm:pt>
    <dgm:pt modelId="{C65402C5-EAAD-429A-9E9B-26DFD13364AF}">
      <dgm:prSet phldrT="[Текст]" custT="1"/>
      <dgm:spPr/>
      <dgm:t>
        <a:bodyPr/>
        <a:lstStyle/>
        <a:p>
          <a:pPr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i="0" u="sng" dirty="0" smtClean="0"/>
            <a:t>Медицинский класс московской школы </a:t>
          </a:r>
        </a:p>
        <a:p>
          <a:pPr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400" b="1" i="0" dirty="0" smtClean="0"/>
        </a:p>
        <a:p>
          <a:pPr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i="0" dirty="0" smtClean="0"/>
            <a:t>Биология</a:t>
          </a:r>
        </a:p>
        <a:p>
          <a:pPr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i="0" dirty="0" smtClean="0"/>
            <a:t>Химия</a:t>
          </a:r>
        </a:p>
        <a:p>
          <a:pPr marL="0" marR="0" indent="0" algn="l" defTabSz="8001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0" dirty="0" smtClean="0"/>
            <a:t>Русский язык</a:t>
          </a:r>
        </a:p>
        <a:p>
          <a:pPr marL="0" marR="0" indent="0" algn="l" defTabSz="8001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0" dirty="0" smtClean="0"/>
            <a:t>Английский язык</a:t>
          </a:r>
          <a:endParaRPr lang="ru-RU" sz="1400" b="1" dirty="0" smtClean="0"/>
        </a:p>
        <a:p>
          <a:pPr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400" b="1" i="0" dirty="0" smtClean="0"/>
        </a:p>
      </dgm:t>
    </dgm:pt>
    <dgm:pt modelId="{AEF8B22F-4610-4447-847A-7C38BAA31C63}" type="parTrans" cxnId="{1D822AC3-6446-4F6B-A93C-F9042620FB7D}">
      <dgm:prSet/>
      <dgm:spPr/>
      <dgm:t>
        <a:bodyPr/>
        <a:lstStyle/>
        <a:p>
          <a:endParaRPr lang="ru-RU"/>
        </a:p>
      </dgm:t>
    </dgm:pt>
    <dgm:pt modelId="{45F405C3-E18A-458D-81E3-7F99C305356F}" type="sibTrans" cxnId="{1D822AC3-6446-4F6B-A93C-F9042620FB7D}">
      <dgm:prSet/>
      <dgm:spPr/>
      <dgm:t>
        <a:bodyPr/>
        <a:lstStyle/>
        <a:p>
          <a:endParaRPr lang="ru-RU"/>
        </a:p>
      </dgm:t>
    </dgm:pt>
    <dgm:pt modelId="{7246A501-A35E-431B-8C17-4BB757FEFD56}">
      <dgm:prSet phldrT="[Текст]" custT="1"/>
      <dgm:spPr/>
      <dgm:t>
        <a:bodyPr/>
        <a:lstStyle/>
        <a:p>
          <a:pPr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i="0" u="sng" dirty="0" smtClean="0"/>
            <a:t>Технологический профиль: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b="1" i="0" u="none" dirty="0" smtClean="0"/>
        </a:p>
        <a:p>
          <a:pPr algn="l" defTabSz="7556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i="0" u="none" dirty="0" smtClean="0"/>
            <a:t>Физика</a:t>
          </a:r>
        </a:p>
        <a:p>
          <a:pPr algn="l" defTabSz="7556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i="0" u="none" dirty="0" smtClean="0"/>
            <a:t>Информатика</a:t>
          </a:r>
        </a:p>
        <a:p>
          <a:pPr marL="0" marR="0" indent="0" algn="l" defTabSz="75565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i="0" u="none" dirty="0" smtClean="0"/>
            <a:t>Математика</a:t>
          </a:r>
        </a:p>
        <a:p>
          <a:pPr marL="0" marR="0" indent="0" algn="l" defTabSz="75565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i="0" u="none" dirty="0" smtClean="0"/>
            <a:t>Английский язык</a:t>
          </a:r>
        </a:p>
        <a:p>
          <a:pPr algn="l" defTabSz="7556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800" b="1" i="0" u="none" dirty="0" smtClean="0"/>
        </a:p>
        <a:p>
          <a:pPr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400" b="1" i="0" u="sng" dirty="0" smtClean="0"/>
        </a:p>
      </dgm:t>
    </dgm:pt>
    <dgm:pt modelId="{B7909CFF-B06D-45FA-AAB9-8104719D433E}" type="parTrans" cxnId="{7A32E54C-E989-48DD-8FAC-B77387C3EC2E}">
      <dgm:prSet/>
      <dgm:spPr/>
      <dgm:t>
        <a:bodyPr/>
        <a:lstStyle/>
        <a:p>
          <a:endParaRPr lang="ru-RU"/>
        </a:p>
      </dgm:t>
    </dgm:pt>
    <dgm:pt modelId="{19C78BC2-934F-472A-BC0B-A596943B8F0F}" type="sibTrans" cxnId="{7A32E54C-E989-48DD-8FAC-B77387C3EC2E}">
      <dgm:prSet/>
      <dgm:spPr/>
      <dgm:t>
        <a:bodyPr/>
        <a:lstStyle/>
        <a:p>
          <a:endParaRPr lang="ru-RU"/>
        </a:p>
      </dgm:t>
    </dgm:pt>
    <dgm:pt modelId="{C325DA13-BEDF-42C2-86FA-AF3E73BA0DD6}">
      <dgm:prSet phldrT="[Текст]" custT="1"/>
      <dgm:spPr/>
      <dgm:t>
        <a:bodyPr/>
        <a:lstStyle/>
        <a:p>
          <a:pPr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u="sng" dirty="0" smtClean="0">
              <a:solidFill>
                <a:srgbClr val="228B9F"/>
              </a:solidFill>
            </a:rPr>
            <a:t>Гуманитарный профиль:</a:t>
          </a:r>
        </a:p>
        <a:p>
          <a:pPr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0" u="sng" dirty="0" smtClean="0">
            <a:solidFill>
              <a:srgbClr val="228B9F"/>
            </a:solidFill>
          </a:endParaRPr>
        </a:p>
        <a:p>
          <a:pPr marL="0" marR="0" indent="0" algn="l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ru-RU" sz="1400" b="1" i="0" dirty="0" smtClean="0">
            <a:solidFill>
              <a:srgbClr val="228B9F"/>
            </a:solidFill>
          </a:endParaRPr>
        </a:p>
        <a:p>
          <a:pPr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dirty="0" smtClean="0">
              <a:solidFill>
                <a:srgbClr val="228B9F"/>
              </a:solidFill>
            </a:rPr>
            <a:t>Русский язык</a:t>
          </a:r>
        </a:p>
        <a:p>
          <a:pPr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dirty="0" smtClean="0">
              <a:solidFill>
                <a:srgbClr val="228B9F"/>
              </a:solidFill>
            </a:rPr>
            <a:t>Литература</a:t>
          </a:r>
        </a:p>
        <a:p>
          <a:pPr marL="0" marR="0" indent="0" algn="l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400" b="1" i="0" dirty="0" smtClean="0">
              <a:solidFill>
                <a:srgbClr val="228B9F"/>
              </a:solidFill>
            </a:rPr>
            <a:t>История</a:t>
          </a:r>
        </a:p>
        <a:p>
          <a:pPr marL="0" marR="0" indent="0" algn="l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400" b="1" i="0" dirty="0" smtClean="0">
              <a:solidFill>
                <a:srgbClr val="228B9F"/>
              </a:solidFill>
            </a:rPr>
            <a:t>Английский язык</a:t>
          </a:r>
        </a:p>
        <a:p>
          <a:pPr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0" dirty="0" smtClean="0">
            <a:solidFill>
              <a:srgbClr val="228B9F"/>
            </a:solidFill>
          </a:endParaRPr>
        </a:p>
        <a:p>
          <a:pPr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dirty="0"/>
        </a:p>
      </dgm:t>
    </dgm:pt>
    <dgm:pt modelId="{BBBA60E5-357A-4353-9BE9-BE775E5CE960}" type="parTrans" cxnId="{0D269EF4-606B-4E3D-B860-FAE04A73E12D}">
      <dgm:prSet/>
      <dgm:spPr/>
      <dgm:t>
        <a:bodyPr/>
        <a:lstStyle/>
        <a:p>
          <a:endParaRPr lang="ru-RU"/>
        </a:p>
      </dgm:t>
    </dgm:pt>
    <dgm:pt modelId="{392D2AB2-7BD1-47E5-858A-ADB9725E7828}" type="sibTrans" cxnId="{0D269EF4-606B-4E3D-B860-FAE04A73E12D}">
      <dgm:prSet/>
      <dgm:spPr/>
      <dgm:t>
        <a:bodyPr/>
        <a:lstStyle/>
        <a:p>
          <a:endParaRPr lang="ru-RU"/>
        </a:p>
      </dgm:t>
    </dgm:pt>
    <dgm:pt modelId="{022C8D32-6868-4DA5-9842-E09140F55513}">
      <dgm:prSet phldrT="[Текст]" custT="1"/>
      <dgm:spPr/>
      <dgm:t>
        <a:bodyPr/>
        <a:lstStyle/>
        <a:p>
          <a:r>
            <a:rPr lang="ru-RU" sz="1200" b="1" i="0" dirty="0" smtClean="0"/>
            <a:t>Универсальный профиль</a:t>
          </a:r>
        </a:p>
        <a:p>
          <a:endParaRPr lang="ru-RU" sz="1400" b="1" i="0" dirty="0" smtClean="0"/>
        </a:p>
        <a:p>
          <a:endParaRPr lang="ru-RU" sz="1400" b="1" i="0" dirty="0" smtClean="0"/>
        </a:p>
        <a:p>
          <a:r>
            <a:rPr lang="ru-RU" sz="1400" b="1" i="0" dirty="0" smtClean="0"/>
            <a:t>Английский язык</a:t>
          </a:r>
        </a:p>
      </dgm:t>
    </dgm:pt>
    <dgm:pt modelId="{14C303DA-714C-4C8F-8425-7BF150E5E884}" type="parTrans" cxnId="{FBA549F1-681D-4619-A31C-1FDB172FB938}">
      <dgm:prSet/>
      <dgm:spPr/>
      <dgm:t>
        <a:bodyPr/>
        <a:lstStyle/>
        <a:p>
          <a:endParaRPr lang="ru-RU"/>
        </a:p>
      </dgm:t>
    </dgm:pt>
    <dgm:pt modelId="{22C15254-C40E-41D7-833D-FB4A713AA919}" type="sibTrans" cxnId="{FBA549F1-681D-4619-A31C-1FDB172FB938}">
      <dgm:prSet/>
      <dgm:spPr/>
      <dgm:t>
        <a:bodyPr/>
        <a:lstStyle/>
        <a:p>
          <a:endParaRPr lang="ru-RU"/>
        </a:p>
      </dgm:t>
    </dgm:pt>
    <dgm:pt modelId="{CB482347-1476-40E0-AEB8-72737DEF07C5}" type="pres">
      <dgm:prSet presAssocID="{0441ACA6-D6FE-44FB-98C7-B62149A4904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80E9A7-B78D-4312-B31A-608631D26EB8}" type="pres">
      <dgm:prSet presAssocID="{0441ACA6-D6FE-44FB-98C7-B62149A4904D}" presName="bkgdShp" presStyleLbl="alignAccFollowNode1" presStyleIdx="0" presStyleCnt="1"/>
      <dgm:spPr/>
      <dgm:t>
        <a:bodyPr/>
        <a:lstStyle/>
        <a:p>
          <a:endParaRPr lang="ru-RU"/>
        </a:p>
      </dgm:t>
    </dgm:pt>
    <dgm:pt modelId="{8A9AE95F-787A-4EA0-A0CD-F411F5CE512B}" type="pres">
      <dgm:prSet presAssocID="{0441ACA6-D6FE-44FB-98C7-B62149A4904D}" presName="linComp" presStyleCnt="0"/>
      <dgm:spPr/>
      <dgm:t>
        <a:bodyPr/>
        <a:lstStyle/>
        <a:p>
          <a:endParaRPr lang="ru-RU"/>
        </a:p>
      </dgm:t>
    </dgm:pt>
    <dgm:pt modelId="{80E7259B-1593-4347-B60A-CFCD5CDB3465}" type="pres">
      <dgm:prSet presAssocID="{267E83A9-7872-444E-9612-AD0726CF7E0C}" presName="compNode" presStyleCnt="0"/>
      <dgm:spPr/>
      <dgm:t>
        <a:bodyPr/>
        <a:lstStyle/>
        <a:p>
          <a:endParaRPr lang="ru-RU"/>
        </a:p>
      </dgm:t>
    </dgm:pt>
    <dgm:pt modelId="{36D640A5-FE4E-4A93-ACFE-13CCDD731286}" type="pres">
      <dgm:prSet presAssocID="{267E83A9-7872-444E-9612-AD0726CF7E0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24BBC0-88F5-4005-870D-2BDC6ECA768D}" type="pres">
      <dgm:prSet presAssocID="{267E83A9-7872-444E-9612-AD0726CF7E0C}" presName="invisiNode" presStyleLbl="node1" presStyleIdx="0" presStyleCnt="5"/>
      <dgm:spPr/>
      <dgm:t>
        <a:bodyPr/>
        <a:lstStyle/>
        <a:p>
          <a:endParaRPr lang="ru-RU"/>
        </a:p>
      </dgm:t>
    </dgm:pt>
    <dgm:pt modelId="{F4182467-5756-4E8F-A54C-342E6D037024}" type="pres">
      <dgm:prSet presAssocID="{267E83A9-7872-444E-9612-AD0726CF7E0C}" presName="imagNode" presStyleLbl="fgImgPlace1" presStyleIdx="0" presStyleCnt="5" custScaleY="719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5A8AA8F-3E36-4E7E-88AE-EA55E2D909BA}" type="pres">
      <dgm:prSet presAssocID="{8C8D59F1-505B-49F7-A26A-C9784C5E5BB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5DA4BAD-2D38-4267-BE77-C50017230A80}" type="pres">
      <dgm:prSet presAssocID="{C65402C5-EAAD-429A-9E9B-26DFD13364AF}" presName="compNode" presStyleCnt="0"/>
      <dgm:spPr/>
      <dgm:t>
        <a:bodyPr/>
        <a:lstStyle/>
        <a:p>
          <a:endParaRPr lang="ru-RU"/>
        </a:p>
      </dgm:t>
    </dgm:pt>
    <dgm:pt modelId="{FCBC1C1E-09F9-4900-8E31-D7B09D317513}" type="pres">
      <dgm:prSet presAssocID="{C65402C5-EAAD-429A-9E9B-26DFD13364A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55875B-FB06-4E55-873D-9157081F7045}" type="pres">
      <dgm:prSet presAssocID="{C65402C5-EAAD-429A-9E9B-26DFD13364AF}" presName="invisiNode" presStyleLbl="node1" presStyleIdx="1" presStyleCnt="5"/>
      <dgm:spPr/>
      <dgm:t>
        <a:bodyPr/>
        <a:lstStyle/>
        <a:p>
          <a:endParaRPr lang="ru-RU"/>
        </a:p>
      </dgm:t>
    </dgm:pt>
    <dgm:pt modelId="{BD1E496A-2567-420F-A739-F802616A174D}" type="pres">
      <dgm:prSet presAssocID="{C65402C5-EAAD-429A-9E9B-26DFD13364AF}" presName="imagNode" presStyleLbl="fgImgPlace1" presStyleIdx="1" presStyleCnt="5" custScaleY="7436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68C6E48-0422-4CED-88FB-663A07132A1F}" type="pres">
      <dgm:prSet presAssocID="{45F405C3-E18A-458D-81E3-7F99C305356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F828DE4-E3FE-4601-A499-0BF9FA8F7630}" type="pres">
      <dgm:prSet presAssocID="{7246A501-A35E-431B-8C17-4BB757FEFD56}" presName="compNode" presStyleCnt="0"/>
      <dgm:spPr/>
      <dgm:t>
        <a:bodyPr/>
        <a:lstStyle/>
        <a:p>
          <a:endParaRPr lang="ru-RU"/>
        </a:p>
      </dgm:t>
    </dgm:pt>
    <dgm:pt modelId="{1A708C15-2697-4DD2-B918-638E29662BEB}" type="pres">
      <dgm:prSet presAssocID="{7246A501-A35E-431B-8C17-4BB757FEFD56}" presName="node" presStyleLbl="node1" presStyleIdx="2" presStyleCnt="5" custScaleX="1378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9ABEF2-2969-4E80-AB01-440EEEE6F198}" type="pres">
      <dgm:prSet presAssocID="{7246A501-A35E-431B-8C17-4BB757FEFD56}" presName="invisiNode" presStyleLbl="node1" presStyleIdx="2" presStyleCnt="5"/>
      <dgm:spPr/>
      <dgm:t>
        <a:bodyPr/>
        <a:lstStyle/>
        <a:p>
          <a:endParaRPr lang="ru-RU"/>
        </a:p>
      </dgm:t>
    </dgm:pt>
    <dgm:pt modelId="{C001C546-3E2D-4AC1-A5A2-ACCCC66AA5AE}" type="pres">
      <dgm:prSet presAssocID="{7246A501-A35E-431B-8C17-4BB757FEFD56}" presName="imagNode" presStyleLbl="fgImgPlace1" presStyleIdx="2" presStyleCnt="5" custScaleY="74369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/>
        </a:p>
      </dgm:t>
    </dgm:pt>
    <dgm:pt modelId="{B9B50580-BB1F-4CF4-B125-AED83951CEF5}" type="pres">
      <dgm:prSet presAssocID="{19C78BC2-934F-472A-BC0B-A596943B8F0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C587922-3B3F-49D3-ADB0-831CC43B4D67}" type="pres">
      <dgm:prSet presAssocID="{C325DA13-BEDF-42C2-86FA-AF3E73BA0DD6}" presName="compNode" presStyleCnt="0"/>
      <dgm:spPr/>
      <dgm:t>
        <a:bodyPr/>
        <a:lstStyle/>
        <a:p>
          <a:endParaRPr lang="ru-RU"/>
        </a:p>
      </dgm:t>
    </dgm:pt>
    <dgm:pt modelId="{953A5559-97ED-427A-8936-9A1A47CB178E}" type="pres">
      <dgm:prSet presAssocID="{C325DA13-BEDF-42C2-86FA-AF3E73BA0DD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18EBE6-C813-44AC-A7F0-B5F13A851766}" type="pres">
      <dgm:prSet presAssocID="{C325DA13-BEDF-42C2-86FA-AF3E73BA0DD6}" presName="invisiNode" presStyleLbl="node1" presStyleIdx="3" presStyleCnt="5"/>
      <dgm:spPr/>
      <dgm:t>
        <a:bodyPr/>
        <a:lstStyle/>
        <a:p>
          <a:endParaRPr lang="ru-RU"/>
        </a:p>
      </dgm:t>
    </dgm:pt>
    <dgm:pt modelId="{B9111624-1CF7-451A-8E64-CCE2FAA128FB}" type="pres">
      <dgm:prSet presAssocID="{C325DA13-BEDF-42C2-86FA-AF3E73BA0DD6}" presName="imagNode" presStyleLbl="fgImgPlace1" presStyleIdx="3" presStyleCnt="5" custScaleY="71817" custLinFactNeighborX="1109" custLinFactNeighborY="-127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298CBC3-1109-418A-9270-54C0102AC70A}" type="pres">
      <dgm:prSet presAssocID="{392D2AB2-7BD1-47E5-858A-ADB9725E78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7660DF2-21ED-4201-B050-B20E131904C7}" type="pres">
      <dgm:prSet presAssocID="{022C8D32-6868-4DA5-9842-E09140F55513}" presName="compNode" presStyleCnt="0"/>
      <dgm:spPr/>
      <dgm:t>
        <a:bodyPr/>
        <a:lstStyle/>
        <a:p>
          <a:endParaRPr lang="ru-RU"/>
        </a:p>
      </dgm:t>
    </dgm:pt>
    <dgm:pt modelId="{69387BFA-D8E9-451A-8174-3E136654C741}" type="pres">
      <dgm:prSet presAssocID="{022C8D32-6868-4DA5-9842-E09140F55513}" presName="node" presStyleLbl="node1" presStyleIdx="4" presStyleCnt="5" custScaleX="113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2CE1B9-DE8E-4510-9A68-57C3413B01EE}" type="pres">
      <dgm:prSet presAssocID="{022C8D32-6868-4DA5-9842-E09140F55513}" presName="invisiNode" presStyleLbl="node1" presStyleIdx="4" presStyleCnt="5"/>
      <dgm:spPr/>
      <dgm:t>
        <a:bodyPr/>
        <a:lstStyle/>
        <a:p>
          <a:endParaRPr lang="ru-RU"/>
        </a:p>
      </dgm:t>
    </dgm:pt>
    <dgm:pt modelId="{24AFD51F-1DB7-407B-BFAE-3771965B1804}" type="pres">
      <dgm:prSet presAssocID="{022C8D32-6868-4DA5-9842-E09140F55513}" presName="imagNode" presStyleLbl="fgImgPlace1" presStyleIdx="4" presStyleCnt="5" custScaleY="7199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89EF4F9B-88F9-48C1-AB16-D4B237639E45}" type="presOf" srcId="{45F405C3-E18A-458D-81E3-7F99C305356F}" destId="{168C6E48-0422-4CED-88FB-663A07132A1F}" srcOrd="0" destOrd="0" presId="urn:microsoft.com/office/officeart/2005/8/layout/pList2#2"/>
    <dgm:cxn modelId="{98FA8229-E148-412F-8CDA-14983140C8E0}" type="presOf" srcId="{267E83A9-7872-444E-9612-AD0726CF7E0C}" destId="{36D640A5-FE4E-4A93-ACFE-13CCDD731286}" srcOrd="0" destOrd="0" presId="urn:microsoft.com/office/officeart/2005/8/layout/pList2#2"/>
    <dgm:cxn modelId="{CCE2096B-8A93-4AD6-886A-F575953BB31F}" type="presOf" srcId="{C65402C5-EAAD-429A-9E9B-26DFD13364AF}" destId="{FCBC1C1E-09F9-4900-8E31-D7B09D317513}" srcOrd="0" destOrd="0" presId="urn:microsoft.com/office/officeart/2005/8/layout/pList2#2"/>
    <dgm:cxn modelId="{0D269EF4-606B-4E3D-B860-FAE04A73E12D}" srcId="{0441ACA6-D6FE-44FB-98C7-B62149A4904D}" destId="{C325DA13-BEDF-42C2-86FA-AF3E73BA0DD6}" srcOrd="3" destOrd="0" parTransId="{BBBA60E5-357A-4353-9BE9-BE775E5CE960}" sibTransId="{392D2AB2-7BD1-47E5-858A-ADB9725E7828}"/>
    <dgm:cxn modelId="{975DCB50-C3DD-4A92-AD6D-51B3BE768648}" type="presOf" srcId="{022C8D32-6868-4DA5-9842-E09140F55513}" destId="{69387BFA-D8E9-451A-8174-3E136654C741}" srcOrd="0" destOrd="0" presId="urn:microsoft.com/office/officeart/2005/8/layout/pList2#2"/>
    <dgm:cxn modelId="{1D822AC3-6446-4F6B-A93C-F9042620FB7D}" srcId="{0441ACA6-D6FE-44FB-98C7-B62149A4904D}" destId="{C65402C5-EAAD-429A-9E9B-26DFD13364AF}" srcOrd="1" destOrd="0" parTransId="{AEF8B22F-4610-4447-847A-7C38BAA31C63}" sibTransId="{45F405C3-E18A-458D-81E3-7F99C305356F}"/>
    <dgm:cxn modelId="{F7CD2E0A-A393-4CE9-803B-C4BE1692D5DF}" type="presOf" srcId="{C325DA13-BEDF-42C2-86FA-AF3E73BA0DD6}" destId="{953A5559-97ED-427A-8936-9A1A47CB178E}" srcOrd="0" destOrd="0" presId="urn:microsoft.com/office/officeart/2005/8/layout/pList2#2"/>
    <dgm:cxn modelId="{DB306137-60DF-4E4F-9EC0-09C7A2CBE27A}" type="presOf" srcId="{392D2AB2-7BD1-47E5-858A-ADB9725E7828}" destId="{1298CBC3-1109-418A-9270-54C0102AC70A}" srcOrd="0" destOrd="0" presId="urn:microsoft.com/office/officeart/2005/8/layout/pList2#2"/>
    <dgm:cxn modelId="{7A32E54C-E989-48DD-8FAC-B77387C3EC2E}" srcId="{0441ACA6-D6FE-44FB-98C7-B62149A4904D}" destId="{7246A501-A35E-431B-8C17-4BB757FEFD56}" srcOrd="2" destOrd="0" parTransId="{B7909CFF-B06D-45FA-AAB9-8104719D433E}" sibTransId="{19C78BC2-934F-472A-BC0B-A596943B8F0F}"/>
    <dgm:cxn modelId="{B45733D4-25F1-429E-96E0-8FD2537D9B8F}" type="presOf" srcId="{19C78BC2-934F-472A-BC0B-A596943B8F0F}" destId="{B9B50580-BB1F-4CF4-B125-AED83951CEF5}" srcOrd="0" destOrd="0" presId="urn:microsoft.com/office/officeart/2005/8/layout/pList2#2"/>
    <dgm:cxn modelId="{FBA549F1-681D-4619-A31C-1FDB172FB938}" srcId="{0441ACA6-D6FE-44FB-98C7-B62149A4904D}" destId="{022C8D32-6868-4DA5-9842-E09140F55513}" srcOrd="4" destOrd="0" parTransId="{14C303DA-714C-4C8F-8425-7BF150E5E884}" sibTransId="{22C15254-C40E-41D7-833D-FB4A713AA919}"/>
    <dgm:cxn modelId="{6ECB451E-88C1-4E7D-BF50-3ADF236C69F7}" type="presOf" srcId="{0441ACA6-D6FE-44FB-98C7-B62149A4904D}" destId="{CB482347-1476-40E0-AEB8-72737DEF07C5}" srcOrd="0" destOrd="0" presId="urn:microsoft.com/office/officeart/2005/8/layout/pList2#2"/>
    <dgm:cxn modelId="{B3C3B889-91A5-4CEC-A83E-69279D040DB8}" srcId="{0441ACA6-D6FE-44FB-98C7-B62149A4904D}" destId="{267E83A9-7872-444E-9612-AD0726CF7E0C}" srcOrd="0" destOrd="0" parTransId="{C03C454E-1C24-4035-8894-CF8C892301D9}" sibTransId="{8C8D59F1-505B-49F7-A26A-C9784C5E5BBF}"/>
    <dgm:cxn modelId="{E9FBE938-F234-4615-A175-4ECB2932DBF3}" type="presOf" srcId="{8C8D59F1-505B-49F7-A26A-C9784C5E5BBF}" destId="{B5A8AA8F-3E36-4E7E-88AE-EA55E2D909BA}" srcOrd="0" destOrd="0" presId="urn:microsoft.com/office/officeart/2005/8/layout/pList2#2"/>
    <dgm:cxn modelId="{CEC21911-02F5-49F8-B667-17F488EC78CD}" type="presOf" srcId="{7246A501-A35E-431B-8C17-4BB757FEFD56}" destId="{1A708C15-2697-4DD2-B918-638E29662BEB}" srcOrd="0" destOrd="0" presId="urn:microsoft.com/office/officeart/2005/8/layout/pList2#2"/>
    <dgm:cxn modelId="{FB49514F-BFC6-41B4-B542-E9E09AA9ED78}" type="presParOf" srcId="{CB482347-1476-40E0-AEB8-72737DEF07C5}" destId="{8580E9A7-B78D-4312-B31A-608631D26EB8}" srcOrd="0" destOrd="0" presId="urn:microsoft.com/office/officeart/2005/8/layout/pList2#2"/>
    <dgm:cxn modelId="{6413A2C9-DFB1-4571-9C22-B45263E3A8F0}" type="presParOf" srcId="{CB482347-1476-40E0-AEB8-72737DEF07C5}" destId="{8A9AE95F-787A-4EA0-A0CD-F411F5CE512B}" srcOrd="1" destOrd="0" presId="urn:microsoft.com/office/officeart/2005/8/layout/pList2#2"/>
    <dgm:cxn modelId="{C4BF5946-53D4-457E-8865-FDF6B9FBE48C}" type="presParOf" srcId="{8A9AE95F-787A-4EA0-A0CD-F411F5CE512B}" destId="{80E7259B-1593-4347-B60A-CFCD5CDB3465}" srcOrd="0" destOrd="0" presId="urn:microsoft.com/office/officeart/2005/8/layout/pList2#2"/>
    <dgm:cxn modelId="{F42D6E86-5D9E-404C-AF98-394C43705647}" type="presParOf" srcId="{80E7259B-1593-4347-B60A-CFCD5CDB3465}" destId="{36D640A5-FE4E-4A93-ACFE-13CCDD731286}" srcOrd="0" destOrd="0" presId="urn:microsoft.com/office/officeart/2005/8/layout/pList2#2"/>
    <dgm:cxn modelId="{E5D3828E-37FD-48F4-9268-1DE0A1290B73}" type="presParOf" srcId="{80E7259B-1593-4347-B60A-CFCD5CDB3465}" destId="{5724BBC0-88F5-4005-870D-2BDC6ECA768D}" srcOrd="1" destOrd="0" presId="urn:microsoft.com/office/officeart/2005/8/layout/pList2#2"/>
    <dgm:cxn modelId="{D104C53F-1498-4DDD-84F7-4FB4743BA908}" type="presParOf" srcId="{80E7259B-1593-4347-B60A-CFCD5CDB3465}" destId="{F4182467-5756-4E8F-A54C-342E6D037024}" srcOrd="2" destOrd="0" presId="urn:microsoft.com/office/officeart/2005/8/layout/pList2#2"/>
    <dgm:cxn modelId="{2D3C1ACE-C7B2-4BA1-B517-A7238602EFFA}" type="presParOf" srcId="{8A9AE95F-787A-4EA0-A0CD-F411F5CE512B}" destId="{B5A8AA8F-3E36-4E7E-88AE-EA55E2D909BA}" srcOrd="1" destOrd="0" presId="urn:microsoft.com/office/officeart/2005/8/layout/pList2#2"/>
    <dgm:cxn modelId="{83A7C00C-7C6B-4263-8A5E-B4E4B5906B02}" type="presParOf" srcId="{8A9AE95F-787A-4EA0-A0CD-F411F5CE512B}" destId="{75DA4BAD-2D38-4267-BE77-C50017230A80}" srcOrd="2" destOrd="0" presId="urn:microsoft.com/office/officeart/2005/8/layout/pList2#2"/>
    <dgm:cxn modelId="{A3CE7B32-BCB8-4080-8FA7-DF5AE60A2718}" type="presParOf" srcId="{75DA4BAD-2D38-4267-BE77-C50017230A80}" destId="{FCBC1C1E-09F9-4900-8E31-D7B09D317513}" srcOrd="0" destOrd="0" presId="urn:microsoft.com/office/officeart/2005/8/layout/pList2#2"/>
    <dgm:cxn modelId="{72651AFF-7BE4-490E-8067-78D2308903EE}" type="presParOf" srcId="{75DA4BAD-2D38-4267-BE77-C50017230A80}" destId="{0355875B-FB06-4E55-873D-9157081F7045}" srcOrd="1" destOrd="0" presId="urn:microsoft.com/office/officeart/2005/8/layout/pList2#2"/>
    <dgm:cxn modelId="{17BD7CB6-B6A9-4F34-9D41-B4D7645D9A00}" type="presParOf" srcId="{75DA4BAD-2D38-4267-BE77-C50017230A80}" destId="{BD1E496A-2567-420F-A739-F802616A174D}" srcOrd="2" destOrd="0" presId="urn:microsoft.com/office/officeart/2005/8/layout/pList2#2"/>
    <dgm:cxn modelId="{7C3F4AED-C97C-4EF2-B337-7DA9726286E7}" type="presParOf" srcId="{8A9AE95F-787A-4EA0-A0CD-F411F5CE512B}" destId="{168C6E48-0422-4CED-88FB-663A07132A1F}" srcOrd="3" destOrd="0" presId="urn:microsoft.com/office/officeart/2005/8/layout/pList2#2"/>
    <dgm:cxn modelId="{F03381CA-C304-4CF8-95EC-432E63ECB231}" type="presParOf" srcId="{8A9AE95F-787A-4EA0-A0CD-F411F5CE512B}" destId="{CF828DE4-E3FE-4601-A499-0BF9FA8F7630}" srcOrd="4" destOrd="0" presId="urn:microsoft.com/office/officeart/2005/8/layout/pList2#2"/>
    <dgm:cxn modelId="{4067EAA7-1428-4B6B-A516-1B813D715475}" type="presParOf" srcId="{CF828DE4-E3FE-4601-A499-0BF9FA8F7630}" destId="{1A708C15-2697-4DD2-B918-638E29662BEB}" srcOrd="0" destOrd="0" presId="urn:microsoft.com/office/officeart/2005/8/layout/pList2#2"/>
    <dgm:cxn modelId="{3A1CD0D3-DCA1-41B2-BD1B-5F42F858AC52}" type="presParOf" srcId="{CF828DE4-E3FE-4601-A499-0BF9FA8F7630}" destId="{159ABEF2-2969-4E80-AB01-440EEEE6F198}" srcOrd="1" destOrd="0" presId="urn:microsoft.com/office/officeart/2005/8/layout/pList2#2"/>
    <dgm:cxn modelId="{A19FD4D3-DD99-4D1C-AEE4-9C7BCC065618}" type="presParOf" srcId="{CF828DE4-E3FE-4601-A499-0BF9FA8F7630}" destId="{C001C546-3E2D-4AC1-A5A2-ACCCC66AA5AE}" srcOrd="2" destOrd="0" presId="urn:microsoft.com/office/officeart/2005/8/layout/pList2#2"/>
    <dgm:cxn modelId="{4F903AA9-A22C-4202-8826-947B8D029932}" type="presParOf" srcId="{8A9AE95F-787A-4EA0-A0CD-F411F5CE512B}" destId="{B9B50580-BB1F-4CF4-B125-AED83951CEF5}" srcOrd="5" destOrd="0" presId="urn:microsoft.com/office/officeart/2005/8/layout/pList2#2"/>
    <dgm:cxn modelId="{B5901472-C75A-4617-9339-00254CB93EBD}" type="presParOf" srcId="{8A9AE95F-787A-4EA0-A0CD-F411F5CE512B}" destId="{7C587922-3B3F-49D3-ADB0-831CC43B4D67}" srcOrd="6" destOrd="0" presId="urn:microsoft.com/office/officeart/2005/8/layout/pList2#2"/>
    <dgm:cxn modelId="{EBD62EF9-3FFF-4222-9CAD-024A3A86F2B7}" type="presParOf" srcId="{7C587922-3B3F-49D3-ADB0-831CC43B4D67}" destId="{953A5559-97ED-427A-8936-9A1A47CB178E}" srcOrd="0" destOrd="0" presId="urn:microsoft.com/office/officeart/2005/8/layout/pList2#2"/>
    <dgm:cxn modelId="{A68746CA-4A19-4307-B403-EC65386B147F}" type="presParOf" srcId="{7C587922-3B3F-49D3-ADB0-831CC43B4D67}" destId="{8018EBE6-C813-44AC-A7F0-B5F13A851766}" srcOrd="1" destOrd="0" presId="urn:microsoft.com/office/officeart/2005/8/layout/pList2#2"/>
    <dgm:cxn modelId="{81C57917-6CF5-4005-9485-2AA1610491BB}" type="presParOf" srcId="{7C587922-3B3F-49D3-ADB0-831CC43B4D67}" destId="{B9111624-1CF7-451A-8E64-CCE2FAA128FB}" srcOrd="2" destOrd="0" presId="urn:microsoft.com/office/officeart/2005/8/layout/pList2#2"/>
    <dgm:cxn modelId="{0DDA7E77-7475-4E8D-8F85-138838934C83}" type="presParOf" srcId="{8A9AE95F-787A-4EA0-A0CD-F411F5CE512B}" destId="{1298CBC3-1109-418A-9270-54C0102AC70A}" srcOrd="7" destOrd="0" presId="urn:microsoft.com/office/officeart/2005/8/layout/pList2#2"/>
    <dgm:cxn modelId="{D4BC4CFF-317E-44DC-9D21-8F5E99C07C29}" type="presParOf" srcId="{8A9AE95F-787A-4EA0-A0CD-F411F5CE512B}" destId="{F7660DF2-21ED-4201-B050-B20E131904C7}" srcOrd="8" destOrd="0" presId="urn:microsoft.com/office/officeart/2005/8/layout/pList2#2"/>
    <dgm:cxn modelId="{76E53AB8-0EBF-415C-9354-F22BD09BE5DA}" type="presParOf" srcId="{F7660DF2-21ED-4201-B050-B20E131904C7}" destId="{69387BFA-D8E9-451A-8174-3E136654C741}" srcOrd="0" destOrd="0" presId="urn:microsoft.com/office/officeart/2005/8/layout/pList2#2"/>
    <dgm:cxn modelId="{A4640987-BCBD-495D-90F4-01BDC8CD1AB8}" type="presParOf" srcId="{F7660DF2-21ED-4201-B050-B20E131904C7}" destId="{932CE1B9-DE8E-4510-9A68-57C3413B01EE}" srcOrd="1" destOrd="0" presId="urn:microsoft.com/office/officeart/2005/8/layout/pList2#2"/>
    <dgm:cxn modelId="{BE18817E-59BE-4654-8A04-781842415D36}" type="presParOf" srcId="{F7660DF2-21ED-4201-B050-B20E131904C7}" destId="{24AFD51F-1DB7-407B-BFAE-3771965B1804}" srcOrd="2" destOrd="0" presId="urn:microsoft.com/office/officeart/2005/8/layout/pList2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B9D9E7-6322-43A6-AAB1-F9270DF7004F}">
      <dsp:nvSpPr>
        <dsp:cNvPr id="0" name=""/>
        <dsp:cNvSpPr/>
      </dsp:nvSpPr>
      <dsp:spPr>
        <a:xfrm>
          <a:off x="4382385" y="3072138"/>
          <a:ext cx="3652662" cy="3298965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ученику умеющему </a:t>
          </a:r>
          <a:endParaRPr lang="ru-RU" sz="2400" b="1" kern="1200" dirty="0"/>
        </a:p>
      </dsp:txBody>
      <dsp:txXfrm>
        <a:off x="5090298" y="3844905"/>
        <a:ext cx="2236836" cy="1695736"/>
      </dsp:txXfrm>
    </dsp:sp>
    <dsp:sp modelId="{CAE4ED36-C6D2-44F6-8C94-A899FBCC946F}">
      <dsp:nvSpPr>
        <dsp:cNvPr id="0" name=""/>
        <dsp:cNvSpPr/>
      </dsp:nvSpPr>
      <dsp:spPr>
        <a:xfrm>
          <a:off x="1800208" y="2448270"/>
          <a:ext cx="3102316" cy="3105850"/>
        </a:xfrm>
        <a:prstGeom prst="gear6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к</a:t>
          </a:r>
          <a:endParaRPr lang="ru-RU" sz="2400" b="1" kern="1200" dirty="0"/>
        </a:p>
      </dsp:txBody>
      <dsp:txXfrm>
        <a:off x="2581225" y="3234529"/>
        <a:ext cx="1540282" cy="1533332"/>
      </dsp:txXfrm>
    </dsp:sp>
    <dsp:sp modelId="{278BB0F2-80DC-40FD-807D-B0A87198D472}">
      <dsp:nvSpPr>
        <dsp:cNvPr id="0" name=""/>
        <dsp:cNvSpPr/>
      </dsp:nvSpPr>
      <dsp:spPr>
        <a:xfrm rot="20700000">
          <a:off x="3155378" y="54481"/>
          <a:ext cx="3291897" cy="3492216"/>
        </a:xfrm>
        <a:prstGeom prst="gear6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От ученика знающего</a:t>
          </a:r>
          <a:endParaRPr lang="ru-RU" sz="2400" b="1" kern="1200" dirty="0"/>
        </a:p>
      </dsp:txBody>
      <dsp:txXfrm rot="-20700000">
        <a:off x="3865506" y="832307"/>
        <a:ext cx="1871641" cy="1936562"/>
      </dsp:txXfrm>
    </dsp:sp>
    <dsp:sp modelId="{995B2E0A-7339-4C15-82F2-B11A89FF31C3}">
      <dsp:nvSpPr>
        <dsp:cNvPr id="0" name=""/>
        <dsp:cNvSpPr/>
      </dsp:nvSpPr>
      <dsp:spPr>
        <a:xfrm>
          <a:off x="3955677" y="2562225"/>
          <a:ext cx="4289680" cy="4289680"/>
        </a:xfrm>
        <a:prstGeom prst="circularArrow">
          <a:avLst>
            <a:gd name="adj1" fmla="val 4687"/>
            <a:gd name="adj2" fmla="val 299029"/>
            <a:gd name="adj3" fmla="val 2548403"/>
            <a:gd name="adj4" fmla="val 15793499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6A0C53-A8AC-45DD-91E7-28C43E66DA74}">
      <dsp:nvSpPr>
        <dsp:cNvPr id="0" name=""/>
        <dsp:cNvSpPr/>
      </dsp:nvSpPr>
      <dsp:spPr>
        <a:xfrm>
          <a:off x="1224149" y="2016228"/>
          <a:ext cx="3116720" cy="311672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DBD230-0442-478E-AEC3-B044BA9049A3}">
      <dsp:nvSpPr>
        <dsp:cNvPr id="0" name=""/>
        <dsp:cNvSpPr/>
      </dsp:nvSpPr>
      <dsp:spPr>
        <a:xfrm>
          <a:off x="3054903" y="75324"/>
          <a:ext cx="3360452" cy="336045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D7748F-C2D7-1043-A432-38A3CA72DA6C}">
      <dsp:nvSpPr>
        <dsp:cNvPr id="0" name=""/>
        <dsp:cNvSpPr/>
      </dsp:nvSpPr>
      <dsp:spPr>
        <a:xfrm>
          <a:off x="3007764" y="1719769"/>
          <a:ext cx="2222488" cy="206801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/>
            <a:t>Вариативное </a:t>
          </a:r>
          <a:r>
            <a:rPr lang="ru-RU" sz="1550" b="1" kern="1200" smtClean="0"/>
            <a:t>полилингвистическо</a:t>
          </a:r>
          <a:r>
            <a:rPr lang="ru-RU" sz="1600" b="1" kern="1200" smtClean="0"/>
            <a:t>е </a:t>
          </a:r>
          <a:r>
            <a:rPr lang="ru-RU" sz="2400" b="1" kern="1200" smtClean="0"/>
            <a:t>образование</a:t>
          </a:r>
          <a:endParaRPr lang="ru-RU" sz="2400" b="1" kern="1200" dirty="0"/>
        </a:p>
      </dsp:txBody>
      <dsp:txXfrm>
        <a:off x="3007764" y="1719769"/>
        <a:ext cx="2222488" cy="2068011"/>
      </dsp:txXfrm>
    </dsp:sp>
    <dsp:sp modelId="{7222F5E9-C2DE-C142-AC77-28ADACED479C}">
      <dsp:nvSpPr>
        <dsp:cNvPr id="0" name=""/>
        <dsp:cNvSpPr/>
      </dsp:nvSpPr>
      <dsp:spPr>
        <a:xfrm rot="16211927">
          <a:off x="3782575" y="1378566"/>
          <a:ext cx="68241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82410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D8A5CB-A845-094D-BC07-BE3952CEC559}">
      <dsp:nvSpPr>
        <dsp:cNvPr id="0" name=""/>
        <dsp:cNvSpPr/>
      </dsp:nvSpPr>
      <dsp:spPr>
        <a:xfrm>
          <a:off x="3112100" y="-68234"/>
          <a:ext cx="2029562" cy="1105598"/>
        </a:xfrm>
        <a:prstGeom prst="roundRect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/>
            <a:t>1-11 классы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/>
            <a:t>Углубленное изучение английского языка</a:t>
          </a:r>
          <a:endParaRPr lang="ru-RU" sz="1600" b="1" kern="1200" dirty="0"/>
        </a:p>
      </dsp:txBody>
      <dsp:txXfrm>
        <a:off x="3112100" y="-68234"/>
        <a:ext cx="2029562" cy="1105598"/>
      </dsp:txXfrm>
    </dsp:sp>
    <dsp:sp modelId="{A017A6C8-039C-914B-955D-765AD0CC8DE4}">
      <dsp:nvSpPr>
        <dsp:cNvPr id="0" name=""/>
        <dsp:cNvSpPr/>
      </dsp:nvSpPr>
      <dsp:spPr>
        <a:xfrm rot="19969830">
          <a:off x="5183294" y="1989092"/>
          <a:ext cx="85115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51152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A0C9E8-621A-564D-91C3-5F00184A51B9}">
      <dsp:nvSpPr>
        <dsp:cNvPr id="0" name=""/>
        <dsp:cNvSpPr/>
      </dsp:nvSpPr>
      <dsp:spPr>
        <a:xfrm>
          <a:off x="5987489" y="90620"/>
          <a:ext cx="2322429" cy="2216280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Интеграция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основного и дополнительного образования</a:t>
          </a:r>
          <a:endParaRPr lang="ru-RU" sz="2000" b="1" kern="1200" dirty="0"/>
        </a:p>
      </dsp:txBody>
      <dsp:txXfrm>
        <a:off x="5987489" y="90620"/>
        <a:ext cx="2322429" cy="2216280"/>
      </dsp:txXfrm>
    </dsp:sp>
    <dsp:sp modelId="{F0264C52-54E9-2A40-A922-80D6D8B71615}">
      <dsp:nvSpPr>
        <dsp:cNvPr id="0" name=""/>
        <dsp:cNvSpPr/>
      </dsp:nvSpPr>
      <dsp:spPr>
        <a:xfrm rot="1772292">
          <a:off x="5167905" y="3619958"/>
          <a:ext cx="95939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59397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E275AF-1947-B748-AB3B-9E4DDFE5BFB4}">
      <dsp:nvSpPr>
        <dsp:cNvPr id="0" name=""/>
        <dsp:cNvSpPr/>
      </dsp:nvSpPr>
      <dsp:spPr>
        <a:xfrm>
          <a:off x="6064955" y="3746968"/>
          <a:ext cx="2244963" cy="1491082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 </a:t>
          </a:r>
          <a:r>
            <a:rPr lang="ru-RU" sz="1800" b="1" kern="1200" smtClean="0"/>
            <a:t>Профессионально направленное обучение – технический перевод</a:t>
          </a:r>
          <a:endParaRPr lang="ru-RU" sz="1800" b="1" kern="1200" dirty="0"/>
        </a:p>
      </dsp:txBody>
      <dsp:txXfrm>
        <a:off x="6064955" y="3746968"/>
        <a:ext cx="2244963" cy="1491082"/>
      </dsp:txXfrm>
    </dsp:sp>
    <dsp:sp modelId="{A43F1E3B-B9D1-774A-BE6B-D249F53D637B}">
      <dsp:nvSpPr>
        <dsp:cNvPr id="0" name=""/>
        <dsp:cNvSpPr/>
      </dsp:nvSpPr>
      <dsp:spPr>
        <a:xfrm rot="12200485">
          <a:off x="2004040" y="2066919"/>
          <a:ext cx="104654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46548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5C2ABD-6E59-1F4A-A0A1-7A49929826A6}">
      <dsp:nvSpPr>
        <dsp:cNvPr id="0" name=""/>
        <dsp:cNvSpPr/>
      </dsp:nvSpPr>
      <dsp:spPr>
        <a:xfrm>
          <a:off x="0" y="651493"/>
          <a:ext cx="2046865" cy="1532923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Возможность изучения третьего иностранного языка</a:t>
          </a:r>
          <a:endParaRPr lang="ru-RU" sz="2000" b="1" kern="1200" dirty="0"/>
        </a:p>
      </dsp:txBody>
      <dsp:txXfrm>
        <a:off x="0" y="651493"/>
        <a:ext cx="2046865" cy="1532923"/>
      </dsp:txXfrm>
    </dsp:sp>
    <dsp:sp modelId="{35C4D55F-48A2-CC4B-8C8A-B18B591FF9EE}">
      <dsp:nvSpPr>
        <dsp:cNvPr id="0" name=""/>
        <dsp:cNvSpPr/>
      </dsp:nvSpPr>
      <dsp:spPr>
        <a:xfrm rot="9297701">
          <a:off x="2133068" y="3467084"/>
          <a:ext cx="9178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17822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8C85FF-5364-FD4F-82C3-352EAA18293D}">
      <dsp:nvSpPr>
        <dsp:cNvPr id="0" name=""/>
        <dsp:cNvSpPr/>
      </dsp:nvSpPr>
      <dsp:spPr>
        <a:xfrm>
          <a:off x="0" y="3174616"/>
          <a:ext cx="2176194" cy="1989929"/>
        </a:xfrm>
        <a:prstGeom prst="roundRect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Изучение второго (французского, немецкого, испанского) языка на базовом или углубленном уровне</a:t>
          </a:r>
          <a:endParaRPr lang="ru-RU" sz="1800" b="1" kern="1200" dirty="0"/>
        </a:p>
      </dsp:txBody>
      <dsp:txXfrm>
        <a:off x="0" y="3174616"/>
        <a:ext cx="2176194" cy="1989929"/>
      </dsp:txXfrm>
    </dsp:sp>
    <dsp:sp modelId="{35808500-67C6-4209-A816-82CD1707B4F5}">
      <dsp:nvSpPr>
        <dsp:cNvPr id="0" name=""/>
        <dsp:cNvSpPr/>
      </dsp:nvSpPr>
      <dsp:spPr>
        <a:xfrm rot="5382787">
          <a:off x="3714504" y="4199519"/>
          <a:ext cx="8234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23487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632934-3F2A-4757-9332-0353409DEBA3}">
      <dsp:nvSpPr>
        <dsp:cNvPr id="0" name=""/>
        <dsp:cNvSpPr/>
      </dsp:nvSpPr>
      <dsp:spPr>
        <a:xfrm>
          <a:off x="3008974" y="4611257"/>
          <a:ext cx="2243072" cy="879597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Раннее изучение английского языка (дошкольное отделение)</a:t>
          </a:r>
          <a:endParaRPr lang="ru-RU" sz="1600" b="1" kern="1200" dirty="0"/>
        </a:p>
      </dsp:txBody>
      <dsp:txXfrm>
        <a:off x="3008974" y="4611257"/>
        <a:ext cx="2243072" cy="8795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AD6C92-C835-4381-B57A-E0CA0CBBF959}">
      <dsp:nvSpPr>
        <dsp:cNvPr id="0" name=""/>
        <dsp:cNvSpPr/>
      </dsp:nvSpPr>
      <dsp:spPr>
        <a:xfrm>
          <a:off x="1875077" y="771143"/>
          <a:ext cx="5377171" cy="1867420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744E73-B601-4513-B4D5-A651964B0506}">
      <dsp:nvSpPr>
        <dsp:cNvPr id="0" name=""/>
        <dsp:cNvSpPr/>
      </dsp:nvSpPr>
      <dsp:spPr>
        <a:xfrm>
          <a:off x="4050956" y="5343823"/>
          <a:ext cx="1042087" cy="666936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2EC0A1-F2EC-437C-9E24-24AF67EE8A2A}">
      <dsp:nvSpPr>
        <dsp:cNvPr id="0" name=""/>
        <dsp:cNvSpPr/>
      </dsp:nvSpPr>
      <dsp:spPr>
        <a:xfrm>
          <a:off x="2195740" y="5607500"/>
          <a:ext cx="5002020" cy="1250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i="1" kern="1200" dirty="0" smtClean="0">
              <a:solidFill>
                <a:srgbClr val="228B9F"/>
              </a:solidFill>
            </a:rPr>
            <a:t>Успешное сочетание</a:t>
          </a:r>
          <a:endParaRPr lang="ru-RU" sz="3700" b="1" i="1" kern="1200" dirty="0">
            <a:solidFill>
              <a:srgbClr val="228B9F"/>
            </a:solidFill>
          </a:endParaRPr>
        </a:p>
      </dsp:txBody>
      <dsp:txXfrm>
        <a:off x="2195740" y="5607500"/>
        <a:ext cx="5002020" cy="1250505"/>
      </dsp:txXfrm>
    </dsp:sp>
    <dsp:sp modelId="{3D8A9E61-C11B-4127-9267-E72AF4B1D214}">
      <dsp:nvSpPr>
        <dsp:cNvPr id="0" name=""/>
        <dsp:cNvSpPr/>
      </dsp:nvSpPr>
      <dsp:spPr>
        <a:xfrm>
          <a:off x="3707903" y="2780931"/>
          <a:ext cx="1875757" cy="187575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ИКТ</a:t>
          </a:r>
          <a:endParaRPr lang="ru-RU" sz="2600" b="1" kern="1200" dirty="0"/>
        </a:p>
      </dsp:txBody>
      <dsp:txXfrm>
        <a:off x="3707903" y="2780931"/>
        <a:ext cx="1875757" cy="1875757"/>
      </dsp:txXfrm>
    </dsp:sp>
    <dsp:sp modelId="{7086B36C-788A-41CB-A13B-A0C3D9074382}">
      <dsp:nvSpPr>
        <dsp:cNvPr id="0" name=""/>
        <dsp:cNvSpPr/>
      </dsp:nvSpPr>
      <dsp:spPr>
        <a:xfrm>
          <a:off x="1744096" y="492625"/>
          <a:ext cx="3029479" cy="2859423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/>
            <a:t>Гуманитарное (языковое) образование</a:t>
          </a:r>
          <a:endParaRPr lang="ru-RU" sz="2500" b="1" kern="1200" dirty="0"/>
        </a:p>
      </dsp:txBody>
      <dsp:txXfrm>
        <a:off x="1744096" y="492625"/>
        <a:ext cx="3029479" cy="2859423"/>
      </dsp:txXfrm>
    </dsp:sp>
    <dsp:sp modelId="{45AA1483-233E-4CFC-A312-572968D1539F}">
      <dsp:nvSpPr>
        <dsp:cNvPr id="0" name=""/>
        <dsp:cNvSpPr/>
      </dsp:nvSpPr>
      <dsp:spPr>
        <a:xfrm>
          <a:off x="4572002" y="641470"/>
          <a:ext cx="2939462" cy="2949534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Техническое образование</a:t>
          </a:r>
          <a:endParaRPr lang="ru-RU" sz="2400" b="1" kern="1200" dirty="0"/>
        </a:p>
      </dsp:txBody>
      <dsp:txXfrm>
        <a:off x="4572002" y="641470"/>
        <a:ext cx="2939462" cy="2949534"/>
      </dsp:txXfrm>
    </dsp:sp>
    <dsp:sp modelId="{14DB7751-A631-4B42-8ACF-545F4C6DA71E}">
      <dsp:nvSpPr>
        <dsp:cNvPr id="0" name=""/>
        <dsp:cNvSpPr/>
      </dsp:nvSpPr>
      <dsp:spPr>
        <a:xfrm>
          <a:off x="903539" y="6"/>
          <a:ext cx="7196864" cy="666935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47C53A-319E-4FBD-9C59-680C1E9CC838}">
      <dsp:nvSpPr>
        <dsp:cNvPr id="0" name=""/>
        <dsp:cNvSpPr/>
      </dsp:nvSpPr>
      <dsp:spPr>
        <a:xfrm>
          <a:off x="-6345979" y="-970704"/>
          <a:ext cx="7553642" cy="7553642"/>
        </a:xfrm>
        <a:prstGeom prst="blockArc">
          <a:avLst>
            <a:gd name="adj1" fmla="val 18900000"/>
            <a:gd name="adj2" fmla="val 2700000"/>
            <a:gd name="adj3" fmla="val 286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34E583-7B30-4E31-9AC1-9533FF3389D7}">
      <dsp:nvSpPr>
        <dsp:cNvPr id="0" name=""/>
        <dsp:cNvSpPr/>
      </dsp:nvSpPr>
      <dsp:spPr>
        <a:xfrm>
          <a:off x="527604" y="350652"/>
          <a:ext cx="4684112" cy="70175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7017" tIns="48260" rIns="48260" bIns="482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b="1" kern="1200" dirty="0" smtClean="0">
              <a:latin typeface="+mn-lt"/>
            </a:rPr>
            <a:t>Развитие логики с использованием программы «</a:t>
          </a:r>
          <a:r>
            <a:rPr lang="ru-RU" sz="1900" b="1" kern="1200" dirty="0" err="1" smtClean="0">
              <a:latin typeface="+mn-lt"/>
            </a:rPr>
            <a:t>Перволого</a:t>
          </a:r>
          <a:r>
            <a:rPr lang="ru-RU" sz="1900" b="1" kern="1200" dirty="0" smtClean="0">
              <a:latin typeface="+mn-lt"/>
            </a:rPr>
            <a:t>»</a:t>
          </a:r>
          <a:endParaRPr lang="ru-RU" sz="1900" b="1" kern="1200" dirty="0">
            <a:latin typeface="+mn-lt"/>
          </a:endParaRPr>
        </a:p>
      </dsp:txBody>
      <dsp:txXfrm>
        <a:off x="527604" y="350652"/>
        <a:ext cx="4684112" cy="701753"/>
      </dsp:txXfrm>
    </dsp:sp>
    <dsp:sp modelId="{F3D9DAFC-14C3-48DB-B307-279EB9AEC6E7}">
      <dsp:nvSpPr>
        <dsp:cNvPr id="0" name=""/>
        <dsp:cNvSpPr/>
      </dsp:nvSpPr>
      <dsp:spPr>
        <a:xfrm>
          <a:off x="89008" y="262933"/>
          <a:ext cx="877192" cy="8771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2052DA-8B86-4FDC-BBE3-34D9841E15A3}">
      <dsp:nvSpPr>
        <dsp:cNvPr id="0" name=""/>
        <dsp:cNvSpPr/>
      </dsp:nvSpPr>
      <dsp:spPr>
        <a:xfrm>
          <a:off x="1030460" y="1402946"/>
          <a:ext cx="4181256" cy="701753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7017" tIns="48260" rIns="48260" bIns="482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b="1" kern="1200" dirty="0" err="1" smtClean="0">
              <a:latin typeface="+mn-lt"/>
              <a:cs typeface="Arial" panose="020B0604020202020204" pitchFamily="34" charset="0"/>
            </a:rPr>
            <a:t>Межпредметная</a:t>
          </a:r>
          <a:r>
            <a:rPr lang="ru-RU" sz="1900" b="1" kern="1200" dirty="0" smtClean="0">
              <a:latin typeface="+mn-lt"/>
              <a:cs typeface="Arial" panose="020B0604020202020204" pitchFamily="34" charset="0"/>
            </a:rPr>
            <a:t> проектная деятельность </a:t>
          </a:r>
          <a:endParaRPr lang="ru-RU" sz="1900" kern="1200" dirty="0">
            <a:latin typeface="+mn-lt"/>
          </a:endParaRPr>
        </a:p>
      </dsp:txBody>
      <dsp:txXfrm>
        <a:off x="1030460" y="1402946"/>
        <a:ext cx="4181256" cy="701753"/>
      </dsp:txXfrm>
    </dsp:sp>
    <dsp:sp modelId="{039B1106-3E54-499B-8D65-DCEF880258F1}">
      <dsp:nvSpPr>
        <dsp:cNvPr id="0" name=""/>
        <dsp:cNvSpPr/>
      </dsp:nvSpPr>
      <dsp:spPr>
        <a:xfrm>
          <a:off x="591864" y="1315227"/>
          <a:ext cx="877192" cy="8771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3D82D5-964E-47C1-8295-977237802341}">
      <dsp:nvSpPr>
        <dsp:cNvPr id="0" name=""/>
        <dsp:cNvSpPr/>
      </dsp:nvSpPr>
      <dsp:spPr>
        <a:xfrm>
          <a:off x="1184797" y="2455240"/>
          <a:ext cx="4026919" cy="701753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7017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+mn-lt"/>
              <a:cs typeface="Arial" panose="020B0604020202020204" pitchFamily="34" charset="0"/>
            </a:rPr>
            <a:t>Робототехника</a:t>
          </a:r>
        </a:p>
      </dsp:txBody>
      <dsp:txXfrm>
        <a:off x="1184797" y="2455240"/>
        <a:ext cx="4026919" cy="701753"/>
      </dsp:txXfrm>
    </dsp:sp>
    <dsp:sp modelId="{BCC5757C-3E52-4672-8A54-6C379DA54E8F}">
      <dsp:nvSpPr>
        <dsp:cNvPr id="0" name=""/>
        <dsp:cNvSpPr/>
      </dsp:nvSpPr>
      <dsp:spPr>
        <a:xfrm>
          <a:off x="746200" y="2367520"/>
          <a:ext cx="877192" cy="8771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E9239D-8955-4B4F-9B33-D924154575D6}">
      <dsp:nvSpPr>
        <dsp:cNvPr id="0" name=""/>
        <dsp:cNvSpPr/>
      </dsp:nvSpPr>
      <dsp:spPr>
        <a:xfrm>
          <a:off x="1030460" y="3507534"/>
          <a:ext cx="4181256" cy="701753"/>
        </a:xfrm>
        <a:prstGeom prst="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7017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228B9F"/>
              </a:solidFill>
              <a:latin typeface="+mn-lt"/>
              <a:cs typeface="Arial" panose="020B0604020202020204" pitchFamily="34" charset="0"/>
            </a:rPr>
            <a:t>Занимательная математика</a:t>
          </a:r>
          <a:endParaRPr lang="ru-RU" sz="1900" kern="1200" dirty="0">
            <a:solidFill>
              <a:srgbClr val="228B9F"/>
            </a:solidFill>
            <a:latin typeface="+mn-lt"/>
          </a:endParaRPr>
        </a:p>
      </dsp:txBody>
      <dsp:txXfrm>
        <a:off x="1030460" y="3507534"/>
        <a:ext cx="4181256" cy="701753"/>
      </dsp:txXfrm>
    </dsp:sp>
    <dsp:sp modelId="{81DC0827-717F-424E-855A-D92E1930862C}">
      <dsp:nvSpPr>
        <dsp:cNvPr id="0" name=""/>
        <dsp:cNvSpPr/>
      </dsp:nvSpPr>
      <dsp:spPr>
        <a:xfrm>
          <a:off x="591864" y="3419814"/>
          <a:ext cx="877192" cy="8771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6B5C30-9644-428B-AB5E-7B008830ABC3}">
      <dsp:nvSpPr>
        <dsp:cNvPr id="0" name=""/>
        <dsp:cNvSpPr/>
      </dsp:nvSpPr>
      <dsp:spPr>
        <a:xfrm>
          <a:off x="527604" y="4559827"/>
          <a:ext cx="4684112" cy="701753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7017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+mn-lt"/>
            </a:rPr>
            <a:t>Междисциплинарное обучение</a:t>
          </a:r>
          <a:endParaRPr lang="ru-RU" sz="1900" b="1" kern="1200" dirty="0">
            <a:latin typeface="+mn-lt"/>
          </a:endParaRPr>
        </a:p>
      </dsp:txBody>
      <dsp:txXfrm>
        <a:off x="527604" y="4559827"/>
        <a:ext cx="4684112" cy="701753"/>
      </dsp:txXfrm>
    </dsp:sp>
    <dsp:sp modelId="{DE8066BD-51C9-4401-B95E-CEAD6EECC6D0}">
      <dsp:nvSpPr>
        <dsp:cNvPr id="0" name=""/>
        <dsp:cNvSpPr/>
      </dsp:nvSpPr>
      <dsp:spPr>
        <a:xfrm>
          <a:off x="89008" y="4472108"/>
          <a:ext cx="877192" cy="8771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1B3D6-ECB9-4C57-A694-441C814A9F15}">
      <dsp:nvSpPr>
        <dsp:cNvPr id="0" name=""/>
        <dsp:cNvSpPr/>
      </dsp:nvSpPr>
      <dsp:spPr>
        <a:xfrm>
          <a:off x="979" y="245980"/>
          <a:ext cx="3820806" cy="22924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- </a:t>
          </a:r>
          <a:r>
            <a:rPr lang="ru-RU" sz="2400" b="1" kern="1200" dirty="0" smtClean="0"/>
            <a:t>Учащиеся начальных классов</a:t>
          </a:r>
        </a:p>
      </dsp:txBody>
      <dsp:txXfrm>
        <a:off x="979" y="245980"/>
        <a:ext cx="3820806" cy="2292483"/>
      </dsp:txXfrm>
    </dsp:sp>
    <dsp:sp modelId="{421BCFE6-E066-49C2-8507-FC228224136D}">
      <dsp:nvSpPr>
        <dsp:cNvPr id="0" name=""/>
        <dsp:cNvSpPr/>
      </dsp:nvSpPr>
      <dsp:spPr>
        <a:xfrm>
          <a:off x="4203866" y="245980"/>
          <a:ext cx="3820806" cy="2292483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- Математическая "Олимпиада плюс"</a:t>
          </a:r>
        </a:p>
      </dsp:txBody>
      <dsp:txXfrm>
        <a:off x="4203866" y="245980"/>
        <a:ext cx="3820806" cy="2292483"/>
      </dsp:txXfrm>
    </dsp:sp>
    <dsp:sp modelId="{3BF832B4-EB33-444D-847A-1710D6D8AD3B}">
      <dsp:nvSpPr>
        <dsp:cNvPr id="0" name=""/>
        <dsp:cNvSpPr/>
      </dsp:nvSpPr>
      <dsp:spPr>
        <a:xfrm>
          <a:off x="2102423" y="2920544"/>
          <a:ext cx="3820806" cy="2292483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- </a:t>
          </a:r>
          <a:r>
            <a:rPr lang="ru-RU" sz="2300" b="1" kern="1200" dirty="0" err="1" smtClean="0"/>
            <a:t>Метапредметная</a:t>
          </a:r>
          <a:r>
            <a:rPr lang="ru-RU" sz="2300" b="1" kern="1200" dirty="0" smtClean="0"/>
            <a:t>  олимпиада"Московский второклассник 21 века", " Московский третьеклассник 21 века", "Московский четвероклассник 21 века "</a:t>
          </a:r>
          <a:endParaRPr lang="ru-RU" sz="2300" b="1" kern="1200" dirty="0"/>
        </a:p>
      </dsp:txBody>
      <dsp:txXfrm>
        <a:off x="2102423" y="2920544"/>
        <a:ext cx="3820806" cy="22924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47C53A-319E-4FBD-9C59-680C1E9CC838}">
      <dsp:nvSpPr>
        <dsp:cNvPr id="0" name=""/>
        <dsp:cNvSpPr/>
      </dsp:nvSpPr>
      <dsp:spPr>
        <a:xfrm>
          <a:off x="-6343789" y="-970704"/>
          <a:ext cx="7553642" cy="7553642"/>
        </a:xfrm>
        <a:prstGeom prst="blockArc">
          <a:avLst>
            <a:gd name="adj1" fmla="val 18900000"/>
            <a:gd name="adj2" fmla="val 2700000"/>
            <a:gd name="adj3" fmla="val 286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94818F-8593-48CF-B640-0EF7ED95AF62}">
      <dsp:nvSpPr>
        <dsp:cNvPr id="0" name=""/>
        <dsp:cNvSpPr/>
      </dsp:nvSpPr>
      <dsp:spPr>
        <a:xfrm>
          <a:off x="778978" y="561223"/>
          <a:ext cx="4434929" cy="112244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0942" tIns="78740" rIns="78740" bIns="787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100" b="1" kern="1200" dirty="0" smtClean="0">
              <a:solidFill>
                <a:schemeClr val="bg1"/>
              </a:solidFill>
            </a:rPr>
            <a:t>Занимательная информатика</a:t>
          </a:r>
          <a:endParaRPr lang="ru-RU" sz="3100" kern="1200" dirty="0">
            <a:solidFill>
              <a:schemeClr val="bg1"/>
            </a:solidFill>
            <a:latin typeface="+mn-lt"/>
          </a:endParaRPr>
        </a:p>
      </dsp:txBody>
      <dsp:txXfrm>
        <a:off x="778978" y="561223"/>
        <a:ext cx="4434929" cy="1122446"/>
      </dsp:txXfrm>
    </dsp:sp>
    <dsp:sp modelId="{039B1106-3E54-499B-8D65-DCEF880258F1}">
      <dsp:nvSpPr>
        <dsp:cNvPr id="0" name=""/>
        <dsp:cNvSpPr/>
      </dsp:nvSpPr>
      <dsp:spPr>
        <a:xfrm>
          <a:off x="77448" y="420917"/>
          <a:ext cx="1403058" cy="14030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BA51EE-825C-4831-8980-AB6E9FD5B0AE}">
      <dsp:nvSpPr>
        <dsp:cNvPr id="0" name=""/>
        <dsp:cNvSpPr/>
      </dsp:nvSpPr>
      <dsp:spPr>
        <a:xfrm>
          <a:off x="1186987" y="2244893"/>
          <a:ext cx="4026919" cy="1122446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0942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latin typeface="+mn-lt"/>
              <a:cs typeface="Arial" panose="020B0604020202020204" pitchFamily="34" charset="0"/>
            </a:rPr>
            <a:t>Робототехника</a:t>
          </a:r>
        </a:p>
      </dsp:txBody>
      <dsp:txXfrm>
        <a:off x="1186987" y="2244893"/>
        <a:ext cx="4026919" cy="1122446"/>
      </dsp:txXfrm>
    </dsp:sp>
    <dsp:sp modelId="{38C73B49-3BC1-4D2F-89F7-610CD46C46B2}">
      <dsp:nvSpPr>
        <dsp:cNvPr id="0" name=""/>
        <dsp:cNvSpPr/>
      </dsp:nvSpPr>
      <dsp:spPr>
        <a:xfrm>
          <a:off x="485458" y="2104587"/>
          <a:ext cx="1403058" cy="14030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3D82D5-964E-47C1-8295-977237802341}">
      <dsp:nvSpPr>
        <dsp:cNvPr id="0" name=""/>
        <dsp:cNvSpPr/>
      </dsp:nvSpPr>
      <dsp:spPr>
        <a:xfrm>
          <a:off x="778978" y="3928563"/>
          <a:ext cx="4434929" cy="1122446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0942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err="1" smtClean="0">
              <a:latin typeface="+mn-lt"/>
              <a:cs typeface="Arial" panose="020B0604020202020204" pitchFamily="34" charset="0"/>
            </a:rPr>
            <a:t>Лего-конструирование</a:t>
          </a:r>
          <a:endParaRPr lang="ru-RU" sz="3100" b="1" kern="1200" dirty="0" smtClean="0">
            <a:latin typeface="+mn-lt"/>
            <a:cs typeface="Arial" panose="020B0604020202020204" pitchFamily="34" charset="0"/>
          </a:endParaRPr>
        </a:p>
      </dsp:txBody>
      <dsp:txXfrm>
        <a:off x="778978" y="3928563"/>
        <a:ext cx="4434929" cy="1122446"/>
      </dsp:txXfrm>
    </dsp:sp>
    <dsp:sp modelId="{BCC5757C-3E52-4672-8A54-6C379DA54E8F}">
      <dsp:nvSpPr>
        <dsp:cNvPr id="0" name=""/>
        <dsp:cNvSpPr/>
      </dsp:nvSpPr>
      <dsp:spPr>
        <a:xfrm>
          <a:off x="77448" y="3788257"/>
          <a:ext cx="1403058" cy="14030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952D59-FFD4-4981-BBB9-7598B331A05E}">
      <dsp:nvSpPr>
        <dsp:cNvPr id="0" name=""/>
        <dsp:cNvSpPr/>
      </dsp:nvSpPr>
      <dsp:spPr>
        <a:xfrm>
          <a:off x="0" y="0"/>
          <a:ext cx="8703609" cy="8562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/>
            <a:t>Мастер-классы</a:t>
          </a:r>
          <a:endParaRPr lang="ru-RU" sz="2400" kern="1200" dirty="0"/>
        </a:p>
      </dsp:txBody>
      <dsp:txXfrm>
        <a:off x="1826348" y="0"/>
        <a:ext cx="6877260" cy="856265"/>
      </dsp:txXfrm>
    </dsp:sp>
    <dsp:sp modelId="{E1578054-5118-4C6C-9592-D21F1B25F997}">
      <dsp:nvSpPr>
        <dsp:cNvPr id="0" name=""/>
        <dsp:cNvSpPr/>
      </dsp:nvSpPr>
      <dsp:spPr>
        <a:xfrm>
          <a:off x="85626" y="85626"/>
          <a:ext cx="1740721" cy="6850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5D5D16-B7AF-4387-BC8F-1F363C940991}">
      <dsp:nvSpPr>
        <dsp:cNvPr id="0" name=""/>
        <dsp:cNvSpPr/>
      </dsp:nvSpPr>
      <dsp:spPr>
        <a:xfrm>
          <a:off x="0" y="941891"/>
          <a:ext cx="8703609" cy="856265"/>
        </a:xfrm>
        <a:prstGeom prst="roundRect">
          <a:avLst>
            <a:gd name="adj" fmla="val 10000"/>
          </a:avLst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smtClean="0"/>
            <a:t>Квесты, блиц-проекты</a:t>
          </a:r>
          <a:endParaRPr lang="ru-RU" sz="2400" kern="1200" dirty="0"/>
        </a:p>
      </dsp:txBody>
      <dsp:txXfrm>
        <a:off x="1826348" y="941891"/>
        <a:ext cx="6877260" cy="856265"/>
      </dsp:txXfrm>
    </dsp:sp>
    <dsp:sp modelId="{A1C9F8B7-422A-4A74-8A9C-AEDB243DF022}">
      <dsp:nvSpPr>
        <dsp:cNvPr id="0" name=""/>
        <dsp:cNvSpPr/>
      </dsp:nvSpPr>
      <dsp:spPr>
        <a:xfrm>
          <a:off x="85626" y="1027518"/>
          <a:ext cx="1740721" cy="6850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B569A9-77C7-42FF-9B0C-2F12A4DD6348}">
      <dsp:nvSpPr>
        <dsp:cNvPr id="0" name=""/>
        <dsp:cNvSpPr/>
      </dsp:nvSpPr>
      <dsp:spPr>
        <a:xfrm>
          <a:off x="0" y="1883783"/>
          <a:ext cx="8703609" cy="856265"/>
        </a:xfrm>
        <a:prstGeom prst="roundRect">
          <a:avLst>
            <a:gd name="adj" fmla="val 10000"/>
          </a:avLst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400" b="1" kern="1200" dirty="0" smtClean="0">
              <a:latin typeface="+mn-lt"/>
              <a:cs typeface="Arial" panose="020B0604020202020204" pitchFamily="34" charset="0"/>
            </a:rPr>
            <a:t>Встречи с представителями </a:t>
          </a:r>
          <a:r>
            <a:rPr lang="en-US" altLang="ru-RU" sz="2400" b="1" kern="1200" dirty="0" smtClean="0">
              <a:latin typeface="+mn-lt"/>
              <a:cs typeface="Arial" panose="020B0604020202020204" pitchFamily="34" charset="0"/>
            </a:rPr>
            <a:t>IT</a:t>
          </a:r>
          <a:r>
            <a:rPr lang="ru-RU" altLang="ru-RU" sz="2400" b="1" kern="1200" dirty="0" smtClean="0">
              <a:latin typeface="+mn-lt"/>
              <a:cs typeface="Arial" panose="020B0604020202020204" pitchFamily="34" charset="0"/>
            </a:rPr>
            <a:t>-компаний</a:t>
          </a:r>
          <a:endParaRPr lang="ru-RU" sz="2400" kern="1200" dirty="0"/>
        </a:p>
      </dsp:txBody>
      <dsp:txXfrm>
        <a:off x="1826348" y="1883783"/>
        <a:ext cx="6877260" cy="856265"/>
      </dsp:txXfrm>
    </dsp:sp>
    <dsp:sp modelId="{20080603-BC55-4F42-80D3-37029C86F751}">
      <dsp:nvSpPr>
        <dsp:cNvPr id="0" name=""/>
        <dsp:cNvSpPr/>
      </dsp:nvSpPr>
      <dsp:spPr>
        <a:xfrm>
          <a:off x="85626" y="1969409"/>
          <a:ext cx="1740721" cy="6850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9F8609-D07B-4027-BCBB-7736DD641F92}">
      <dsp:nvSpPr>
        <dsp:cNvPr id="0" name=""/>
        <dsp:cNvSpPr/>
      </dsp:nvSpPr>
      <dsp:spPr>
        <a:xfrm>
          <a:off x="0" y="2825675"/>
          <a:ext cx="8703609" cy="856265"/>
        </a:xfrm>
        <a:prstGeom prst="roundRect">
          <a:avLst>
            <a:gd name="adj" fmla="val 10000"/>
          </a:avLst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400" b="1" kern="1200" dirty="0" smtClean="0">
              <a:latin typeface="+mn-lt"/>
              <a:cs typeface="Arial" panose="020B0604020202020204" pitchFamily="34" charset="0"/>
            </a:rPr>
            <a:t>Экскурсии в офисы крупнейших компаний </a:t>
          </a:r>
          <a:r>
            <a:rPr lang="en-US" altLang="ru-RU" sz="2400" b="1" kern="1200" dirty="0" smtClean="0">
              <a:latin typeface="+mn-lt"/>
              <a:cs typeface="Arial" panose="020B0604020202020204" pitchFamily="34" charset="0"/>
            </a:rPr>
            <a:t>IT</a:t>
          </a:r>
          <a:r>
            <a:rPr lang="ru-RU" altLang="ru-RU" sz="2400" b="1" kern="1200" dirty="0" smtClean="0">
              <a:latin typeface="+mn-lt"/>
              <a:cs typeface="Arial" panose="020B0604020202020204" pitchFamily="34" charset="0"/>
            </a:rPr>
            <a:t>-сферы, музеи новых технологий</a:t>
          </a:r>
        </a:p>
      </dsp:txBody>
      <dsp:txXfrm>
        <a:off x="1826348" y="2825675"/>
        <a:ext cx="6877260" cy="856265"/>
      </dsp:txXfrm>
    </dsp:sp>
    <dsp:sp modelId="{7C91B7E9-93AC-4104-9AB3-AF9AF4B687E8}">
      <dsp:nvSpPr>
        <dsp:cNvPr id="0" name=""/>
        <dsp:cNvSpPr/>
      </dsp:nvSpPr>
      <dsp:spPr>
        <a:xfrm>
          <a:off x="85626" y="2911301"/>
          <a:ext cx="1740721" cy="6850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3DBD0-F273-4B6B-B549-4B08F4649D71}">
      <dsp:nvSpPr>
        <dsp:cNvPr id="0" name=""/>
        <dsp:cNvSpPr/>
      </dsp:nvSpPr>
      <dsp:spPr>
        <a:xfrm>
          <a:off x="0" y="3767566"/>
          <a:ext cx="8703609" cy="856265"/>
        </a:xfrm>
        <a:prstGeom prst="roundRect">
          <a:avLst>
            <a:gd name="adj" fmla="val 10000"/>
          </a:avLst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rgbClr val="228B9F"/>
              </a:solidFill>
            </a:rPr>
            <a:t>Участие во Всероссийской акции «Час кода»</a:t>
          </a:r>
          <a:endParaRPr lang="ru-RU" altLang="ru-RU" sz="2400" b="1" kern="1200" dirty="0" smtClean="0">
            <a:solidFill>
              <a:srgbClr val="228B9F"/>
            </a:solidFill>
            <a:latin typeface="+mn-lt"/>
            <a:cs typeface="Arial" panose="020B0604020202020204" pitchFamily="34" charset="0"/>
          </a:endParaRPr>
        </a:p>
      </dsp:txBody>
      <dsp:txXfrm>
        <a:off x="1826348" y="3767566"/>
        <a:ext cx="6877260" cy="856265"/>
      </dsp:txXfrm>
    </dsp:sp>
    <dsp:sp modelId="{7FFD78B9-5692-4012-AE48-A68A50854D50}">
      <dsp:nvSpPr>
        <dsp:cNvPr id="0" name=""/>
        <dsp:cNvSpPr/>
      </dsp:nvSpPr>
      <dsp:spPr>
        <a:xfrm>
          <a:off x="85626" y="3853193"/>
          <a:ext cx="1740721" cy="6850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5702D5-9373-4842-AE2C-2A08A6257762}">
      <dsp:nvSpPr>
        <dsp:cNvPr id="0" name=""/>
        <dsp:cNvSpPr/>
      </dsp:nvSpPr>
      <dsp:spPr>
        <a:xfrm>
          <a:off x="0" y="4709458"/>
          <a:ext cx="8703609" cy="856265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Реализация проекта «Дистанционное обучение»</a:t>
          </a:r>
          <a:endParaRPr lang="ru-RU" altLang="ru-RU" sz="2400" b="1" kern="1200" dirty="0" smtClean="0">
            <a:latin typeface="+mn-lt"/>
            <a:cs typeface="Arial" panose="020B0604020202020204" pitchFamily="34" charset="0"/>
          </a:endParaRPr>
        </a:p>
      </dsp:txBody>
      <dsp:txXfrm>
        <a:off x="1826348" y="4709458"/>
        <a:ext cx="6877260" cy="856265"/>
      </dsp:txXfrm>
    </dsp:sp>
    <dsp:sp modelId="{A0130603-06E8-4259-9A69-B102CCEB83EC}">
      <dsp:nvSpPr>
        <dsp:cNvPr id="0" name=""/>
        <dsp:cNvSpPr/>
      </dsp:nvSpPr>
      <dsp:spPr>
        <a:xfrm>
          <a:off x="85626" y="4795085"/>
          <a:ext cx="1740721" cy="6850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80E9A7-B78D-4312-B31A-608631D26EB8}">
      <dsp:nvSpPr>
        <dsp:cNvPr id="0" name=""/>
        <dsp:cNvSpPr/>
      </dsp:nvSpPr>
      <dsp:spPr>
        <a:xfrm>
          <a:off x="0" y="0"/>
          <a:ext cx="8885144" cy="241514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182467-5756-4E8F-A54C-342E6D037024}">
      <dsp:nvSpPr>
        <dsp:cNvPr id="0" name=""/>
        <dsp:cNvSpPr/>
      </dsp:nvSpPr>
      <dsp:spPr>
        <a:xfrm>
          <a:off x="267729" y="569999"/>
          <a:ext cx="1411037" cy="12751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D640A5-FE4E-4A93-ACFE-13CCDD731286}">
      <dsp:nvSpPr>
        <dsp:cNvPr id="0" name=""/>
        <dsp:cNvSpPr/>
      </dsp:nvSpPr>
      <dsp:spPr>
        <a:xfrm rot="10800000">
          <a:off x="267729" y="2415141"/>
          <a:ext cx="1411037" cy="295183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i="0" u="sng" kern="1200" dirty="0" smtClean="0"/>
            <a:t>Социально-экономический профиль (Базовая школа ВШЭ):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200" b="1" i="0" kern="1200" dirty="0" smtClean="0"/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i="0" kern="1200" dirty="0" smtClean="0"/>
            <a:t>Обществознание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i="0" kern="1200" dirty="0" smtClean="0"/>
            <a:t>История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i="0" kern="1200" dirty="0" smtClean="0"/>
            <a:t>Экономика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0" kern="1200" dirty="0" smtClean="0"/>
            <a:t>Математика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0" kern="1200" dirty="0" smtClean="0"/>
            <a:t>Английский язык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400" b="1" i="0" kern="1200" dirty="0" smtClean="0"/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800" b="1" i="0" kern="1200" dirty="0" smtClean="0"/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800" b="1" kern="1200" dirty="0"/>
        </a:p>
      </dsp:txBody>
      <dsp:txXfrm rot="10800000">
        <a:off x="311123" y="2415141"/>
        <a:ext cx="1324249" cy="2908445"/>
      </dsp:txXfrm>
    </dsp:sp>
    <dsp:sp modelId="{BD1E496A-2567-420F-A739-F802616A174D}">
      <dsp:nvSpPr>
        <dsp:cNvPr id="0" name=""/>
        <dsp:cNvSpPr/>
      </dsp:nvSpPr>
      <dsp:spPr>
        <a:xfrm>
          <a:off x="1819870" y="548994"/>
          <a:ext cx="1411037" cy="13171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BC1C1E-09F9-4900-8E31-D7B09D317513}">
      <dsp:nvSpPr>
        <dsp:cNvPr id="0" name=""/>
        <dsp:cNvSpPr/>
      </dsp:nvSpPr>
      <dsp:spPr>
        <a:xfrm rot="10800000">
          <a:off x="1819870" y="2415141"/>
          <a:ext cx="1411037" cy="295183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i="0" u="sng" kern="1200" dirty="0" smtClean="0"/>
            <a:t>Медицинский класс московской школы 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400" b="1" i="0" kern="1200" dirty="0" smtClean="0"/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i="0" kern="1200" dirty="0" smtClean="0"/>
            <a:t>Биология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i="0" kern="1200" dirty="0" smtClean="0"/>
            <a:t>Химия</a:t>
          </a:r>
        </a:p>
        <a:p>
          <a:pPr marL="0" marR="0" lvl="0" indent="0" algn="l" defTabSz="8001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0" kern="1200" dirty="0" smtClean="0"/>
            <a:t>Русский язык</a:t>
          </a:r>
        </a:p>
        <a:p>
          <a:pPr marL="0" marR="0" lvl="0" indent="0" algn="l" defTabSz="8001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0" kern="1200" dirty="0" smtClean="0"/>
            <a:t>Английский язык</a:t>
          </a:r>
          <a:endParaRPr lang="ru-RU" sz="1400" b="1" kern="1200" dirty="0" smtClean="0"/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400" b="1" i="0" kern="1200" dirty="0" smtClean="0"/>
        </a:p>
      </dsp:txBody>
      <dsp:txXfrm rot="10800000">
        <a:off x="1863264" y="2415141"/>
        <a:ext cx="1324249" cy="2908445"/>
      </dsp:txXfrm>
    </dsp:sp>
    <dsp:sp modelId="{C001C546-3E2D-4AC1-A5A2-ACCCC66AA5AE}">
      <dsp:nvSpPr>
        <dsp:cNvPr id="0" name=""/>
        <dsp:cNvSpPr/>
      </dsp:nvSpPr>
      <dsp:spPr>
        <a:xfrm>
          <a:off x="3638802" y="548994"/>
          <a:ext cx="1411037" cy="13171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708C15-2697-4DD2-B918-638E29662BEB}">
      <dsp:nvSpPr>
        <dsp:cNvPr id="0" name=""/>
        <dsp:cNvSpPr/>
      </dsp:nvSpPr>
      <dsp:spPr>
        <a:xfrm rot="10800000">
          <a:off x="3372011" y="2415141"/>
          <a:ext cx="1944620" cy="295183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i="0" u="sng" kern="1200" dirty="0" smtClean="0"/>
            <a:t>Технологический профиль: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b="1" i="0" u="none" kern="1200" dirty="0" smtClean="0"/>
        </a:p>
        <a:p>
          <a:pPr lvl="0" algn="l" defTabSz="7556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i="0" u="none" kern="1200" dirty="0" smtClean="0"/>
            <a:t>Физика</a:t>
          </a:r>
        </a:p>
        <a:p>
          <a:pPr lvl="0" algn="l" defTabSz="7556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i="0" u="none" kern="1200" dirty="0" smtClean="0"/>
            <a:t>Информатика</a:t>
          </a:r>
        </a:p>
        <a:p>
          <a:pPr marL="0" marR="0" lvl="0" indent="0" algn="l" defTabSz="75565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i="0" u="none" kern="1200" dirty="0" smtClean="0"/>
            <a:t>Математика</a:t>
          </a:r>
        </a:p>
        <a:p>
          <a:pPr marL="0" marR="0" lvl="0" indent="0" algn="l" defTabSz="75565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i="0" u="none" kern="1200" dirty="0" smtClean="0"/>
            <a:t>Английский язык</a:t>
          </a:r>
        </a:p>
        <a:p>
          <a:pPr lvl="0" algn="l" defTabSz="7556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800" b="1" i="0" u="none" kern="1200" dirty="0" smtClean="0"/>
        </a:p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400" b="1" i="0" u="sng" kern="1200" dirty="0" smtClean="0"/>
        </a:p>
      </dsp:txBody>
      <dsp:txXfrm rot="10800000">
        <a:off x="3431815" y="2415141"/>
        <a:ext cx="1825012" cy="2892035"/>
      </dsp:txXfrm>
    </dsp:sp>
    <dsp:sp modelId="{B9111624-1CF7-451A-8E64-CCE2FAA128FB}">
      <dsp:nvSpPr>
        <dsp:cNvPr id="0" name=""/>
        <dsp:cNvSpPr/>
      </dsp:nvSpPr>
      <dsp:spPr>
        <a:xfrm>
          <a:off x="5473384" y="548994"/>
          <a:ext cx="1411037" cy="12719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3A5559-97ED-427A-8936-9A1A47CB178E}">
      <dsp:nvSpPr>
        <dsp:cNvPr id="0" name=""/>
        <dsp:cNvSpPr/>
      </dsp:nvSpPr>
      <dsp:spPr>
        <a:xfrm rot="10800000">
          <a:off x="5457735" y="2415141"/>
          <a:ext cx="1411037" cy="295183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u="sng" kern="1200" dirty="0" smtClean="0">
              <a:solidFill>
                <a:srgbClr val="228B9F"/>
              </a:solidFill>
            </a:rPr>
            <a:t>Гуманитарный профиль: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0" u="sng" kern="1200" dirty="0" smtClean="0">
            <a:solidFill>
              <a:srgbClr val="228B9F"/>
            </a:solidFill>
          </a:endParaRPr>
        </a:p>
        <a:p>
          <a:pPr marL="0" marR="0" lvl="0" indent="0" algn="l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ru-RU" sz="1400" b="1" i="0" kern="1200" dirty="0" smtClean="0">
            <a:solidFill>
              <a:srgbClr val="228B9F"/>
            </a:solidFill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>
              <a:solidFill>
                <a:srgbClr val="228B9F"/>
              </a:solidFill>
            </a:rPr>
            <a:t>Русский язык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>
              <a:solidFill>
                <a:srgbClr val="228B9F"/>
              </a:solidFill>
            </a:rPr>
            <a:t>Литература</a:t>
          </a:r>
        </a:p>
        <a:p>
          <a:pPr marL="0" marR="0" lvl="0" indent="0" algn="l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400" b="1" i="0" kern="1200" dirty="0" smtClean="0">
              <a:solidFill>
                <a:srgbClr val="228B9F"/>
              </a:solidFill>
            </a:rPr>
            <a:t>История</a:t>
          </a:r>
        </a:p>
        <a:p>
          <a:pPr marL="0" marR="0" lvl="0" indent="0" algn="l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400" b="1" i="0" kern="1200" dirty="0" smtClean="0">
              <a:solidFill>
                <a:srgbClr val="228B9F"/>
              </a:solidFill>
            </a:rPr>
            <a:t>Английский язык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0" kern="1200" dirty="0" smtClean="0">
            <a:solidFill>
              <a:srgbClr val="228B9F"/>
            </a:solidFill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/>
        </a:p>
      </dsp:txBody>
      <dsp:txXfrm rot="10800000">
        <a:off x="5501129" y="2415141"/>
        <a:ext cx="1324249" cy="2908445"/>
      </dsp:txXfrm>
    </dsp:sp>
    <dsp:sp modelId="{24AFD51F-1DB7-407B-BFAE-3771965B1804}">
      <dsp:nvSpPr>
        <dsp:cNvPr id="0" name=""/>
        <dsp:cNvSpPr/>
      </dsp:nvSpPr>
      <dsp:spPr>
        <a:xfrm>
          <a:off x="7108127" y="569999"/>
          <a:ext cx="1411037" cy="12751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387BFA-D8E9-451A-8174-3E136654C741}">
      <dsp:nvSpPr>
        <dsp:cNvPr id="0" name=""/>
        <dsp:cNvSpPr/>
      </dsp:nvSpPr>
      <dsp:spPr>
        <a:xfrm rot="10800000">
          <a:off x="7009876" y="2415141"/>
          <a:ext cx="1607538" cy="295183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/>
            <a:t>Универсальный профиль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/>
            <a:t>Английский язык</a:t>
          </a:r>
        </a:p>
      </dsp:txBody>
      <dsp:txXfrm rot="10800000">
        <a:off x="7059313" y="2415141"/>
        <a:ext cx="1508664" cy="2902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4B3B-9EE4-432A-8075-86E5F85D3E51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7D0A-93C2-4743-A0BF-0C8936634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4B3B-9EE4-432A-8075-86E5F85D3E51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7D0A-93C2-4743-A0BF-0C8936634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4B3B-9EE4-432A-8075-86E5F85D3E51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7D0A-93C2-4743-A0BF-0C8936634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4B3B-9EE4-432A-8075-86E5F85D3E51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7D0A-93C2-4743-A0BF-0C8936634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4B3B-9EE4-432A-8075-86E5F85D3E51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7D0A-93C2-4743-A0BF-0C8936634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4B3B-9EE4-432A-8075-86E5F85D3E51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7D0A-93C2-4743-A0BF-0C8936634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4B3B-9EE4-432A-8075-86E5F85D3E51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7D0A-93C2-4743-A0BF-0C8936634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4B3B-9EE4-432A-8075-86E5F85D3E51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7D0A-93C2-4743-A0BF-0C8936634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4B3B-9EE4-432A-8075-86E5F85D3E51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7D0A-93C2-4743-A0BF-0C8936634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4B3B-9EE4-432A-8075-86E5F85D3E51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7D0A-93C2-4743-A0BF-0C8936634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24B3B-9EE4-432A-8075-86E5F85D3E51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7D0A-93C2-4743-A0BF-0C8936634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24B3B-9EE4-432A-8075-86E5F85D3E51}" type="datetimeFigureOut">
              <a:rPr lang="ru-RU" smtClean="0"/>
              <a:pPr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D7D0A-93C2-4743-A0BF-0C8936634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5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70080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228B9F"/>
                </a:solidFill>
              </a:rPr>
              <a:t>Возможно ли поддерживать интерес к техническому образованию при традиционном гуманитарном языковом образовании?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4365104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ru-RU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Колюсин</a:t>
            </a:r>
            <a:r>
              <a:rPr lang="ru-RU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Андрей Сергеевич, </a:t>
            </a:r>
          </a:p>
          <a:p>
            <a:pPr algn="r"/>
            <a:r>
              <a:rPr lang="ru-RU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ГБОУ Гимназия №1272</a:t>
            </a:r>
            <a:endParaRPr lang="ru-RU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Круговая стрелка 5"/>
          <p:cNvSpPr/>
          <p:nvPr/>
        </p:nvSpPr>
        <p:spPr>
          <a:xfrm rot="8608303">
            <a:off x="117440" y="1321322"/>
            <a:ext cx="6313037" cy="4800022"/>
          </a:xfrm>
          <a:prstGeom prst="circularArrow">
            <a:avLst>
              <a:gd name="adj1" fmla="val 4687"/>
              <a:gd name="adj2" fmla="val 472899"/>
              <a:gd name="adj3" fmla="val 2548403"/>
              <a:gd name="adj4" fmla="val 15793499"/>
              <a:gd name="adj5" fmla="val 5474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2132" y="968189"/>
          <a:ext cx="8703609" cy="5567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28650" y="113456"/>
            <a:ext cx="7886700" cy="7925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228B9F"/>
                </a:solidFill>
              </a:rPr>
              <a:t>Участие в городском проекте «Школа новых технологий»</a:t>
            </a:r>
            <a:endParaRPr lang="ru-RU" sz="2800" b="1" dirty="0">
              <a:solidFill>
                <a:srgbClr val="228B9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Коллаж ШНТ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-1" y="0"/>
            <a:ext cx="9117211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71510"/>
            <a:ext cx="7886700" cy="8009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228B9F"/>
                </a:solidFill>
              </a:rPr>
              <a:t>Предметы на  углубленном и профильном уровне</a:t>
            </a:r>
            <a:endParaRPr lang="ru-RU" sz="2800" b="1" dirty="0">
              <a:solidFill>
                <a:srgbClr val="228B9F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099666380"/>
              </p:ext>
            </p:extLst>
          </p:nvPr>
        </p:nvGraphicFramePr>
        <p:xfrm>
          <a:off x="121024" y="791773"/>
          <a:ext cx="8885144" cy="5366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4612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228B9F"/>
                </a:solidFill>
              </a:rPr>
              <a:t>Технологический профиль</a:t>
            </a:r>
            <a:endParaRPr lang="ru-RU" sz="2800" b="1" dirty="0">
              <a:solidFill>
                <a:srgbClr val="228B9F"/>
              </a:solidFill>
            </a:endParaRPr>
          </a:p>
        </p:txBody>
      </p:sp>
      <p:pic>
        <p:nvPicPr>
          <p:cNvPr id="4" name="Рисунок 3" descr="bannerovich_ru_file_1349_240x115(PRJ441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1484784"/>
            <a:ext cx="2554719" cy="1224136"/>
          </a:xfrm>
          <a:prstGeom prst="rect">
            <a:avLst/>
          </a:prstGeom>
        </p:spPr>
      </p:pic>
      <p:pic>
        <p:nvPicPr>
          <p:cNvPr id="5" name="Рисунок 4" descr="МГТУ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340768"/>
            <a:ext cx="2796054" cy="1339776"/>
          </a:xfrm>
          <a:prstGeom prst="rect">
            <a:avLst/>
          </a:prstGeom>
        </p:spPr>
      </p:pic>
      <p:pic>
        <p:nvPicPr>
          <p:cNvPr id="6" name="Рисунок 5" descr="unisubmov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2924944"/>
            <a:ext cx="3813875" cy="1512168"/>
          </a:xfrm>
          <a:prstGeom prst="rect">
            <a:avLst/>
          </a:prstGeom>
        </p:spPr>
      </p:pic>
      <p:pic>
        <p:nvPicPr>
          <p:cNvPr id="7" name="Рисунок 6" descr="шРД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4221088"/>
            <a:ext cx="2088232" cy="1399115"/>
          </a:xfrm>
          <a:prstGeom prst="rect">
            <a:avLst/>
          </a:prstGeom>
        </p:spPr>
      </p:pic>
      <p:pic>
        <p:nvPicPr>
          <p:cNvPr id="8" name="Рисунок 7" descr="bez-turniketa-2016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5229200"/>
            <a:ext cx="3779912" cy="12074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024" y="1556792"/>
            <a:ext cx="3582531" cy="4571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5904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228B9F"/>
                </a:solidFill>
              </a:rPr>
              <a:t>Результативность образования – поступление в ведущие вузы России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772816"/>
            <a:ext cx="35500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ТОП-200</a:t>
            </a:r>
            <a:r>
              <a:rPr lang="ru-RU" sz="2400" dirty="0" smtClean="0">
                <a:solidFill>
                  <a:srgbClr val="C00000"/>
                </a:solidFill>
              </a:rPr>
              <a:t> средних учебных заведений, чьи выпускники имеют наибольшие шансы поступить в ведущие университеты России </a:t>
            </a:r>
          </a:p>
          <a:p>
            <a:pPr>
              <a:defRPr/>
            </a:pPr>
            <a:r>
              <a:rPr lang="ru-RU" sz="2400" b="1" i="1" dirty="0" smtClean="0">
                <a:solidFill>
                  <a:srgbClr val="C00000"/>
                </a:solidFill>
              </a:rPr>
              <a:t>(по версии рейтингового агентства RAEX - «Эксперт РА»)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Безымянный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957339" y="0"/>
            <a:ext cx="3186661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14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6429400" cy="764704"/>
          </a:xfrm>
        </p:spPr>
        <p:txBody>
          <a:bodyPr/>
          <a:lstStyle/>
          <a:p>
            <a:r>
              <a:rPr lang="ru-RU" b="1" dirty="0" smtClean="0">
                <a:solidFill>
                  <a:srgbClr val="228B9F"/>
                </a:solidFill>
              </a:rPr>
              <a:t>Задача</a:t>
            </a:r>
            <a:endParaRPr lang="ru-RU" b="1" dirty="0">
              <a:solidFill>
                <a:srgbClr val="228B9F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11560" y="188640"/>
          <a:ext cx="9144000" cy="6093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Круговая стрелка 5"/>
          <p:cNvSpPr/>
          <p:nvPr/>
        </p:nvSpPr>
        <p:spPr>
          <a:xfrm rot="9522802">
            <a:off x="632320" y="2261119"/>
            <a:ext cx="4289680" cy="4289680"/>
          </a:xfrm>
          <a:prstGeom prst="circularArrow">
            <a:avLst>
              <a:gd name="adj1" fmla="val 4687"/>
              <a:gd name="adj2" fmla="val 299029"/>
              <a:gd name="adj3" fmla="val 2548403"/>
              <a:gd name="adj4" fmla="val 15793499"/>
              <a:gd name="adj5" fmla="val 5469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6939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b="1" dirty="0" smtClean="0">
                <a:solidFill>
                  <a:srgbClr val="228B9F"/>
                </a:solidFill>
              </a:rPr>
              <a:t>Особенность профильного образования ГБОУ Гимназии №1272</a:t>
            </a:r>
            <a:endParaRPr lang="ru-RU" sz="2500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967081459"/>
              </p:ext>
            </p:extLst>
          </p:nvPr>
        </p:nvGraphicFramePr>
        <p:xfrm>
          <a:off x="467544" y="1224274"/>
          <a:ext cx="8309919" cy="5633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7388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5401"/>
            <a:ext cx="7886700" cy="82611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228B9F"/>
                </a:solidFill>
              </a:rPr>
              <a:t>Дополнительное образование (1-4 классы)</a:t>
            </a:r>
            <a:endParaRPr lang="ru-RU" sz="2800" b="1" dirty="0">
              <a:solidFill>
                <a:srgbClr val="228B9F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66484258"/>
              </p:ext>
            </p:extLst>
          </p:nvPr>
        </p:nvGraphicFramePr>
        <p:xfrm>
          <a:off x="3636628" y="981513"/>
          <a:ext cx="5291356" cy="5612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роботехника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23528" y="1411941"/>
            <a:ext cx="3384376" cy="4088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5621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8650" y="155401"/>
            <a:ext cx="7886700" cy="82611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228B9F"/>
                </a:solidFill>
              </a:rPr>
              <a:t>Математические и </a:t>
            </a:r>
            <a:r>
              <a:rPr lang="ru-RU" sz="2800" b="1" dirty="0" err="1" smtClean="0">
                <a:solidFill>
                  <a:srgbClr val="228B9F"/>
                </a:solidFill>
              </a:rPr>
              <a:t>метапредметные</a:t>
            </a:r>
            <a:r>
              <a:rPr lang="ru-RU" sz="2800" b="1" dirty="0" smtClean="0">
                <a:solidFill>
                  <a:srgbClr val="228B9F"/>
                </a:solidFill>
              </a:rPr>
              <a:t> олимпиады</a:t>
            </a:r>
            <a:endParaRPr lang="ru-RU" sz="2800" b="1" dirty="0">
              <a:solidFill>
                <a:srgbClr val="228B9F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597274" y="995580"/>
          <a:ext cx="8025653" cy="5459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228B9F"/>
                </a:solidFill>
              </a:rPr>
              <a:t>Конкурс </a:t>
            </a:r>
            <a:r>
              <a:rPr lang="ru-RU" sz="2800" b="1" dirty="0">
                <a:solidFill>
                  <a:srgbClr val="228B9F"/>
                </a:solidFill>
              </a:rPr>
              <a:t>технических проектов</a:t>
            </a:r>
          </a:p>
        </p:txBody>
      </p:sp>
      <p:pic>
        <p:nvPicPr>
          <p:cNvPr id="4" name="Содержимое 3" descr="imag2488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95536" y="1412776"/>
            <a:ext cx="4329932" cy="2448272"/>
          </a:xfrm>
        </p:spPr>
      </p:pic>
      <p:pic>
        <p:nvPicPr>
          <p:cNvPr id="5" name="Рисунок 4" descr="imag2489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326751">
            <a:off x="4116382" y="1927397"/>
            <a:ext cx="4907033" cy="2774582"/>
          </a:xfrm>
          <a:prstGeom prst="rect">
            <a:avLst/>
          </a:prstGeom>
        </p:spPr>
      </p:pic>
      <p:pic>
        <p:nvPicPr>
          <p:cNvPr id="6" name="Рисунок 5" descr="imag2492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259632" y="4077072"/>
            <a:ext cx="4499992" cy="254442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5401"/>
            <a:ext cx="7886700" cy="82611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228B9F"/>
                </a:solidFill>
              </a:rPr>
              <a:t>Дополнительное образование (5-8 классы)</a:t>
            </a:r>
            <a:endParaRPr lang="ru-RU" sz="2800" b="1" dirty="0">
              <a:solidFill>
                <a:srgbClr val="228B9F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66484258"/>
              </p:ext>
            </p:extLst>
          </p:nvPr>
        </p:nvGraphicFramePr>
        <p:xfrm>
          <a:off x="3636628" y="981513"/>
          <a:ext cx="5291356" cy="5612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 descr="lenovo_h320_desktop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2132856"/>
            <a:ext cx="3307347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21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228B9F"/>
                </a:solidFill>
              </a:rPr>
              <a:t>Открытая проектно-исследовательская конференция обучающихся школ города Москвы «Территория познания»</a:t>
            </a:r>
          </a:p>
        </p:txBody>
      </p:sp>
      <p:pic>
        <p:nvPicPr>
          <p:cNvPr id="5" name="Рисунок 4" descr="dsc_0297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763688" y="3573016"/>
            <a:ext cx="3888432" cy="2814777"/>
          </a:xfrm>
          <a:prstGeom prst="rect">
            <a:avLst/>
          </a:prstGeom>
        </p:spPr>
      </p:pic>
      <p:pic>
        <p:nvPicPr>
          <p:cNvPr id="6" name="Рисунок 5" descr="dsc_0301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6012160" y="4221088"/>
            <a:ext cx="2664296" cy="2247714"/>
          </a:xfrm>
          <a:prstGeom prst="rect">
            <a:avLst/>
          </a:prstGeom>
        </p:spPr>
      </p:pic>
      <p:pic>
        <p:nvPicPr>
          <p:cNvPr id="4" name="Рисунок 3" descr="dsc_4686-2-2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325180">
            <a:off x="251520" y="1628800"/>
            <a:ext cx="3901440" cy="2602230"/>
          </a:xfrm>
          <a:prstGeom prst="rect">
            <a:avLst/>
          </a:prstGeom>
        </p:spPr>
      </p:pic>
      <p:pic>
        <p:nvPicPr>
          <p:cNvPr id="3" name="Рисунок 2" descr="dsc_0288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98690">
            <a:off x="5148064" y="1628800"/>
            <a:ext cx="3635896" cy="23017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302</Words>
  <Application>Microsoft Office PowerPoint</Application>
  <PresentationFormat>Экран (4:3)</PresentationFormat>
  <Paragraphs>80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Calibri</vt:lpstr>
      <vt:lpstr>Тема Office</vt:lpstr>
      <vt:lpstr>Возможно ли поддерживать интерес к техническому образованию при традиционном гуманитарном языковом образовании? </vt:lpstr>
      <vt:lpstr>Задача</vt:lpstr>
      <vt:lpstr>Особенность профильного образования ГБОУ Гимназии №1272</vt:lpstr>
      <vt:lpstr>Презентация PowerPoint</vt:lpstr>
      <vt:lpstr>Дополнительное образование (1-4 классы)</vt:lpstr>
      <vt:lpstr>Математические и метапредметные олимпиады</vt:lpstr>
      <vt:lpstr>Конкурс технических проектов</vt:lpstr>
      <vt:lpstr>Дополнительное образование (5-8 классы)</vt:lpstr>
      <vt:lpstr>Открытая проектно-исследовательская конференция обучающихся школ города Москвы «Территория познания»</vt:lpstr>
      <vt:lpstr>Участие в городском проекте «Школа новых технологий»</vt:lpstr>
      <vt:lpstr>Презентация PowerPoint</vt:lpstr>
      <vt:lpstr>Предметы на  углубленном и профильном уровне</vt:lpstr>
      <vt:lpstr>Технологический профиль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Возможно ли поддерживать интерес к техническому образованию при традиционном гуманитарном языковом образовании?</dc:title>
  <dc:creator>Adminstrator</dc:creator>
  <cp:lastModifiedBy>cdp_bmstu</cp:lastModifiedBy>
  <cp:revision>40</cp:revision>
  <dcterms:created xsi:type="dcterms:W3CDTF">2016-11-11T07:06:46Z</dcterms:created>
  <dcterms:modified xsi:type="dcterms:W3CDTF">2016-11-25T11:15:59Z</dcterms:modified>
</cp:coreProperties>
</file>