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image" Target="../media/image3.jpg"/><Relationship Id="rId6" Type="http://schemas.openxmlformats.org/officeDocument/2006/relationships/image" Target="../media/image8.jpeg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image" Target="../media/image3.jpg"/><Relationship Id="rId6" Type="http://schemas.openxmlformats.org/officeDocument/2006/relationships/image" Target="../media/image8.jpeg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017B33-0A8B-2A49-9280-9E346B12E5DB}" type="doc">
      <dgm:prSet loTypeId="urn:microsoft.com/office/officeart/2005/8/layout/gear1" loCatId="" qsTypeId="urn:microsoft.com/office/officeart/2005/8/quickstyle/simple4" qsCatId="simple" csTypeId="urn:microsoft.com/office/officeart/2005/8/colors/accent1_2" csCatId="accent1" phldr="1"/>
      <dgm:spPr/>
    </dgm:pt>
    <dgm:pt modelId="{9EE8DAF9-63B2-3948-AAA5-DD50E31E4ED6}">
      <dgm:prSet phldrT="[Текст]"/>
      <dgm:spPr/>
      <dgm:t>
        <a:bodyPr/>
        <a:lstStyle/>
        <a:p>
          <a:r>
            <a:rPr lang="ru-RU" dirty="0" smtClean="0"/>
            <a:t>Центры, сообщества, движения</a:t>
          </a:r>
          <a:endParaRPr lang="ru-RU" dirty="0"/>
        </a:p>
      </dgm:t>
    </dgm:pt>
    <dgm:pt modelId="{FD05A905-F232-EC45-9A19-0EAF5F2AE6A8}" type="parTrans" cxnId="{FB915EE5-F798-444D-87ED-13A46681FD58}">
      <dgm:prSet/>
      <dgm:spPr/>
      <dgm:t>
        <a:bodyPr/>
        <a:lstStyle/>
        <a:p>
          <a:endParaRPr lang="ru-RU"/>
        </a:p>
      </dgm:t>
    </dgm:pt>
    <dgm:pt modelId="{C8C12932-714D-F144-AF4B-330DC4957859}" type="sibTrans" cxnId="{FB915EE5-F798-444D-87ED-13A46681FD58}">
      <dgm:prSet/>
      <dgm:spPr/>
      <dgm:t>
        <a:bodyPr/>
        <a:lstStyle/>
        <a:p>
          <a:endParaRPr lang="ru-RU"/>
        </a:p>
      </dgm:t>
    </dgm:pt>
    <dgm:pt modelId="{E588792E-6895-8446-B008-14CBF875E710}">
      <dgm:prSet phldrT="[Текст]"/>
      <dgm:spPr/>
      <dgm:t>
        <a:bodyPr/>
        <a:lstStyle/>
        <a:p>
          <a:r>
            <a:rPr lang="ru-RU" dirty="0" smtClean="0"/>
            <a:t>Предприятия, компании</a:t>
          </a:r>
          <a:endParaRPr lang="ru-RU" dirty="0"/>
        </a:p>
      </dgm:t>
    </dgm:pt>
    <dgm:pt modelId="{AE53C1F9-1A29-5846-ABB6-C35E5287CCB6}" type="parTrans" cxnId="{9C24108D-2FF0-F941-B2BA-CE45066E1E3E}">
      <dgm:prSet/>
      <dgm:spPr/>
      <dgm:t>
        <a:bodyPr/>
        <a:lstStyle/>
        <a:p>
          <a:endParaRPr lang="ru-RU"/>
        </a:p>
      </dgm:t>
    </dgm:pt>
    <dgm:pt modelId="{B42976CF-AAA4-F049-8D85-04898BE022EE}" type="sibTrans" cxnId="{9C24108D-2FF0-F941-B2BA-CE45066E1E3E}">
      <dgm:prSet/>
      <dgm:spPr/>
      <dgm:t>
        <a:bodyPr/>
        <a:lstStyle/>
        <a:p>
          <a:endParaRPr lang="ru-RU"/>
        </a:p>
      </dgm:t>
    </dgm:pt>
    <dgm:pt modelId="{3226DC0E-C250-FE4D-B399-6AE5D36B81C1}">
      <dgm:prSet phldrT="[Текст]"/>
      <dgm:spPr/>
      <dgm:t>
        <a:bodyPr/>
        <a:lstStyle/>
        <a:p>
          <a:r>
            <a:rPr lang="ru-RU" dirty="0" smtClean="0"/>
            <a:t>вузы</a:t>
          </a:r>
          <a:endParaRPr lang="ru-RU" dirty="0"/>
        </a:p>
      </dgm:t>
    </dgm:pt>
    <dgm:pt modelId="{D34529E1-6201-CE4A-9F5F-1EB815B5FB06}" type="parTrans" cxnId="{0650222C-200F-0649-9127-029DD55AB9E4}">
      <dgm:prSet/>
      <dgm:spPr/>
      <dgm:t>
        <a:bodyPr/>
        <a:lstStyle/>
        <a:p>
          <a:endParaRPr lang="ru-RU"/>
        </a:p>
      </dgm:t>
    </dgm:pt>
    <dgm:pt modelId="{851E3CE3-5BBB-024B-89F2-C3A774EBE49F}" type="sibTrans" cxnId="{0650222C-200F-0649-9127-029DD55AB9E4}">
      <dgm:prSet/>
      <dgm:spPr/>
      <dgm:t>
        <a:bodyPr/>
        <a:lstStyle/>
        <a:p>
          <a:endParaRPr lang="ru-RU"/>
        </a:p>
      </dgm:t>
    </dgm:pt>
    <dgm:pt modelId="{8E05E7C7-B843-DD47-BDB6-6C3345E8B34D}" type="pres">
      <dgm:prSet presAssocID="{40017B33-0A8B-2A49-9280-9E346B12E5D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D057395C-F708-A646-9A9C-DAF16C8EC63C}" type="pres">
      <dgm:prSet presAssocID="{9EE8DAF9-63B2-3948-AAA5-DD50E31E4ED6}" presName="gear1" presStyleLbl="node1" presStyleIdx="0" presStyleCnt="3" custLinFactNeighborX="1299" custLinFactNeighborY="649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6E3CD2-1130-164D-B078-D28CC2C8B65B}" type="pres">
      <dgm:prSet presAssocID="{9EE8DAF9-63B2-3948-AAA5-DD50E31E4ED6}" presName="gear1srcNode" presStyleLbl="node1" presStyleIdx="0" presStyleCnt="3"/>
      <dgm:spPr/>
      <dgm:t>
        <a:bodyPr/>
        <a:lstStyle/>
        <a:p>
          <a:endParaRPr lang="ru-RU"/>
        </a:p>
      </dgm:t>
    </dgm:pt>
    <dgm:pt modelId="{A5B3D47F-4395-BC45-895D-B048CDF63B86}" type="pres">
      <dgm:prSet presAssocID="{9EE8DAF9-63B2-3948-AAA5-DD50E31E4ED6}" presName="gear1dstNode" presStyleLbl="node1" presStyleIdx="0" presStyleCnt="3"/>
      <dgm:spPr/>
      <dgm:t>
        <a:bodyPr/>
        <a:lstStyle/>
        <a:p>
          <a:endParaRPr lang="ru-RU"/>
        </a:p>
      </dgm:t>
    </dgm:pt>
    <dgm:pt modelId="{841F5BDE-3A00-2846-BD82-60296C42F59F}" type="pres">
      <dgm:prSet presAssocID="{E588792E-6895-8446-B008-14CBF875E710}" presName="gear2" presStyleLbl="node1" presStyleIdx="1" presStyleCnt="3" custScaleX="109865" custScaleY="108792" custLinFactNeighborX="-5488" custLinFactNeighborY="-36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89FDC2-10F3-0743-BDE6-476971D3E8DE}" type="pres">
      <dgm:prSet presAssocID="{E588792E-6895-8446-B008-14CBF875E710}" presName="gear2srcNode" presStyleLbl="node1" presStyleIdx="1" presStyleCnt="3"/>
      <dgm:spPr/>
      <dgm:t>
        <a:bodyPr/>
        <a:lstStyle/>
        <a:p>
          <a:endParaRPr lang="ru-RU"/>
        </a:p>
      </dgm:t>
    </dgm:pt>
    <dgm:pt modelId="{8DB9DAD3-E6D3-DA44-937A-4A586663C350}" type="pres">
      <dgm:prSet presAssocID="{E588792E-6895-8446-B008-14CBF875E710}" presName="gear2dstNode" presStyleLbl="node1" presStyleIdx="1" presStyleCnt="3"/>
      <dgm:spPr/>
      <dgm:t>
        <a:bodyPr/>
        <a:lstStyle/>
        <a:p>
          <a:endParaRPr lang="ru-RU"/>
        </a:p>
      </dgm:t>
    </dgm:pt>
    <dgm:pt modelId="{207EE0B8-BFE4-134B-BC68-3D5CC5B065C3}" type="pres">
      <dgm:prSet presAssocID="{3226DC0E-C250-FE4D-B399-6AE5D36B81C1}" presName="gear3" presStyleLbl="node1" presStyleIdx="2" presStyleCnt="3" custLinFactNeighborX="893" custLinFactNeighborY="-5952"/>
      <dgm:spPr/>
      <dgm:t>
        <a:bodyPr/>
        <a:lstStyle/>
        <a:p>
          <a:endParaRPr lang="ru-RU"/>
        </a:p>
      </dgm:t>
    </dgm:pt>
    <dgm:pt modelId="{26BBF56A-DBF2-EE46-805E-3862F6F066FA}" type="pres">
      <dgm:prSet presAssocID="{3226DC0E-C250-FE4D-B399-6AE5D36B81C1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8CDC2A-E04E-3D41-AC25-36AEF645CD2F}" type="pres">
      <dgm:prSet presAssocID="{3226DC0E-C250-FE4D-B399-6AE5D36B81C1}" presName="gear3srcNode" presStyleLbl="node1" presStyleIdx="2" presStyleCnt="3"/>
      <dgm:spPr/>
      <dgm:t>
        <a:bodyPr/>
        <a:lstStyle/>
        <a:p>
          <a:endParaRPr lang="ru-RU"/>
        </a:p>
      </dgm:t>
    </dgm:pt>
    <dgm:pt modelId="{8408E650-1C12-3744-9ABB-96CDABAF60B9}" type="pres">
      <dgm:prSet presAssocID="{3226DC0E-C250-FE4D-B399-6AE5D36B81C1}" presName="gear3dstNode" presStyleLbl="node1" presStyleIdx="2" presStyleCnt="3"/>
      <dgm:spPr/>
      <dgm:t>
        <a:bodyPr/>
        <a:lstStyle/>
        <a:p>
          <a:endParaRPr lang="ru-RU"/>
        </a:p>
      </dgm:t>
    </dgm:pt>
    <dgm:pt modelId="{125B2511-4FA5-A740-A5FA-38E370979B91}" type="pres">
      <dgm:prSet presAssocID="{C8C12932-714D-F144-AF4B-330DC4957859}" presName="connector1" presStyleLbl="sibTrans2D1" presStyleIdx="0" presStyleCnt="3"/>
      <dgm:spPr/>
      <dgm:t>
        <a:bodyPr/>
        <a:lstStyle/>
        <a:p>
          <a:endParaRPr lang="ru-RU"/>
        </a:p>
      </dgm:t>
    </dgm:pt>
    <dgm:pt modelId="{0C86EB68-3535-204F-9090-A01E549631D8}" type="pres">
      <dgm:prSet presAssocID="{B42976CF-AAA4-F049-8D85-04898BE022EE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ADD0422D-749D-314F-959D-1A245AC4C891}" type="pres">
      <dgm:prSet presAssocID="{851E3CE3-5BBB-024B-89F2-C3A774EBE49F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7475FB4C-398C-4CA7-912E-12ABBEC72048}" type="presOf" srcId="{E588792E-6895-8446-B008-14CBF875E710}" destId="{841F5BDE-3A00-2846-BD82-60296C42F59F}" srcOrd="0" destOrd="0" presId="urn:microsoft.com/office/officeart/2005/8/layout/gear1"/>
    <dgm:cxn modelId="{09E40FC9-DE35-4E27-8CA3-32236C8A0D26}" type="presOf" srcId="{40017B33-0A8B-2A49-9280-9E346B12E5DB}" destId="{8E05E7C7-B843-DD47-BDB6-6C3345E8B34D}" srcOrd="0" destOrd="0" presId="urn:microsoft.com/office/officeart/2005/8/layout/gear1"/>
    <dgm:cxn modelId="{1773303C-3DB0-4191-B03D-D1D2C6703579}" type="presOf" srcId="{E588792E-6895-8446-B008-14CBF875E710}" destId="{8DB9DAD3-E6D3-DA44-937A-4A586663C350}" srcOrd="2" destOrd="0" presId="urn:microsoft.com/office/officeart/2005/8/layout/gear1"/>
    <dgm:cxn modelId="{AD09D6FD-6ACF-4839-B030-C1BAEFB3F67C}" type="presOf" srcId="{9EE8DAF9-63B2-3948-AAA5-DD50E31E4ED6}" destId="{D057395C-F708-A646-9A9C-DAF16C8EC63C}" srcOrd="0" destOrd="0" presId="urn:microsoft.com/office/officeart/2005/8/layout/gear1"/>
    <dgm:cxn modelId="{BF48EFF0-E12F-4CF4-9334-48C160193784}" type="presOf" srcId="{3226DC0E-C250-FE4D-B399-6AE5D36B81C1}" destId="{26BBF56A-DBF2-EE46-805E-3862F6F066FA}" srcOrd="1" destOrd="0" presId="urn:microsoft.com/office/officeart/2005/8/layout/gear1"/>
    <dgm:cxn modelId="{DF2B17E0-6357-4F9C-A524-60EA973F9802}" type="presOf" srcId="{3226DC0E-C250-FE4D-B399-6AE5D36B81C1}" destId="{8408E650-1C12-3744-9ABB-96CDABAF60B9}" srcOrd="3" destOrd="0" presId="urn:microsoft.com/office/officeart/2005/8/layout/gear1"/>
    <dgm:cxn modelId="{C6E85F3A-632E-4AFD-9ECE-5DA0038AC680}" type="presOf" srcId="{E588792E-6895-8446-B008-14CBF875E710}" destId="{DD89FDC2-10F3-0743-BDE6-476971D3E8DE}" srcOrd="1" destOrd="0" presId="urn:microsoft.com/office/officeart/2005/8/layout/gear1"/>
    <dgm:cxn modelId="{D542DF42-8491-4452-9652-88AF6793BEF7}" type="presOf" srcId="{9EE8DAF9-63B2-3948-AAA5-DD50E31E4ED6}" destId="{BC6E3CD2-1130-164D-B078-D28CC2C8B65B}" srcOrd="1" destOrd="0" presId="urn:microsoft.com/office/officeart/2005/8/layout/gear1"/>
    <dgm:cxn modelId="{A71A8BA3-0920-46E3-800F-F891A310AFB0}" type="presOf" srcId="{C8C12932-714D-F144-AF4B-330DC4957859}" destId="{125B2511-4FA5-A740-A5FA-38E370979B91}" srcOrd="0" destOrd="0" presId="urn:microsoft.com/office/officeart/2005/8/layout/gear1"/>
    <dgm:cxn modelId="{FB915EE5-F798-444D-87ED-13A46681FD58}" srcId="{40017B33-0A8B-2A49-9280-9E346B12E5DB}" destId="{9EE8DAF9-63B2-3948-AAA5-DD50E31E4ED6}" srcOrd="0" destOrd="0" parTransId="{FD05A905-F232-EC45-9A19-0EAF5F2AE6A8}" sibTransId="{C8C12932-714D-F144-AF4B-330DC4957859}"/>
    <dgm:cxn modelId="{0650222C-200F-0649-9127-029DD55AB9E4}" srcId="{40017B33-0A8B-2A49-9280-9E346B12E5DB}" destId="{3226DC0E-C250-FE4D-B399-6AE5D36B81C1}" srcOrd="2" destOrd="0" parTransId="{D34529E1-6201-CE4A-9F5F-1EB815B5FB06}" sibTransId="{851E3CE3-5BBB-024B-89F2-C3A774EBE49F}"/>
    <dgm:cxn modelId="{703C297F-354C-40BA-A566-E69724E6D9E6}" type="presOf" srcId="{851E3CE3-5BBB-024B-89F2-C3A774EBE49F}" destId="{ADD0422D-749D-314F-959D-1A245AC4C891}" srcOrd="0" destOrd="0" presId="urn:microsoft.com/office/officeart/2005/8/layout/gear1"/>
    <dgm:cxn modelId="{7AF40BB9-AA4A-49C7-9B56-841247D88119}" type="presOf" srcId="{3226DC0E-C250-FE4D-B399-6AE5D36B81C1}" destId="{207EE0B8-BFE4-134B-BC68-3D5CC5B065C3}" srcOrd="0" destOrd="0" presId="urn:microsoft.com/office/officeart/2005/8/layout/gear1"/>
    <dgm:cxn modelId="{F8ED5E64-44A7-4BFD-BE84-A1EC3EFF7024}" type="presOf" srcId="{9EE8DAF9-63B2-3948-AAA5-DD50E31E4ED6}" destId="{A5B3D47F-4395-BC45-895D-B048CDF63B86}" srcOrd="2" destOrd="0" presId="urn:microsoft.com/office/officeart/2005/8/layout/gear1"/>
    <dgm:cxn modelId="{9C24108D-2FF0-F941-B2BA-CE45066E1E3E}" srcId="{40017B33-0A8B-2A49-9280-9E346B12E5DB}" destId="{E588792E-6895-8446-B008-14CBF875E710}" srcOrd="1" destOrd="0" parTransId="{AE53C1F9-1A29-5846-ABB6-C35E5287CCB6}" sibTransId="{B42976CF-AAA4-F049-8D85-04898BE022EE}"/>
    <dgm:cxn modelId="{40C58219-FA5F-4FA8-95C8-ECCFEEBB73B6}" type="presOf" srcId="{B42976CF-AAA4-F049-8D85-04898BE022EE}" destId="{0C86EB68-3535-204F-9090-A01E549631D8}" srcOrd="0" destOrd="0" presId="urn:microsoft.com/office/officeart/2005/8/layout/gear1"/>
    <dgm:cxn modelId="{90C49A1E-37E5-47FE-AFB3-5465AD2332F3}" type="presOf" srcId="{3226DC0E-C250-FE4D-B399-6AE5D36B81C1}" destId="{7D8CDC2A-E04E-3D41-AC25-36AEF645CD2F}" srcOrd="2" destOrd="0" presId="urn:microsoft.com/office/officeart/2005/8/layout/gear1"/>
    <dgm:cxn modelId="{05ADFB52-E8C8-4E3D-9DA4-134F1E9C6214}" type="presParOf" srcId="{8E05E7C7-B843-DD47-BDB6-6C3345E8B34D}" destId="{D057395C-F708-A646-9A9C-DAF16C8EC63C}" srcOrd="0" destOrd="0" presId="urn:microsoft.com/office/officeart/2005/8/layout/gear1"/>
    <dgm:cxn modelId="{B35834F9-AF10-4F62-9C21-516CFB3D8AC0}" type="presParOf" srcId="{8E05E7C7-B843-DD47-BDB6-6C3345E8B34D}" destId="{BC6E3CD2-1130-164D-B078-D28CC2C8B65B}" srcOrd="1" destOrd="0" presId="urn:microsoft.com/office/officeart/2005/8/layout/gear1"/>
    <dgm:cxn modelId="{B2536898-4B68-490C-8186-7A05075374FD}" type="presParOf" srcId="{8E05E7C7-B843-DD47-BDB6-6C3345E8B34D}" destId="{A5B3D47F-4395-BC45-895D-B048CDF63B86}" srcOrd="2" destOrd="0" presId="urn:microsoft.com/office/officeart/2005/8/layout/gear1"/>
    <dgm:cxn modelId="{65D3847B-C32C-4EFC-BC8E-2C2C9DF463AD}" type="presParOf" srcId="{8E05E7C7-B843-DD47-BDB6-6C3345E8B34D}" destId="{841F5BDE-3A00-2846-BD82-60296C42F59F}" srcOrd="3" destOrd="0" presId="urn:microsoft.com/office/officeart/2005/8/layout/gear1"/>
    <dgm:cxn modelId="{B4D5501C-B91E-46B5-9999-8ABD0C9EF088}" type="presParOf" srcId="{8E05E7C7-B843-DD47-BDB6-6C3345E8B34D}" destId="{DD89FDC2-10F3-0743-BDE6-476971D3E8DE}" srcOrd="4" destOrd="0" presId="urn:microsoft.com/office/officeart/2005/8/layout/gear1"/>
    <dgm:cxn modelId="{766A9E70-25A4-4019-82F2-A051008FC155}" type="presParOf" srcId="{8E05E7C7-B843-DD47-BDB6-6C3345E8B34D}" destId="{8DB9DAD3-E6D3-DA44-937A-4A586663C350}" srcOrd="5" destOrd="0" presId="urn:microsoft.com/office/officeart/2005/8/layout/gear1"/>
    <dgm:cxn modelId="{B044B683-5CB5-484E-B4D7-B1ECADF083F7}" type="presParOf" srcId="{8E05E7C7-B843-DD47-BDB6-6C3345E8B34D}" destId="{207EE0B8-BFE4-134B-BC68-3D5CC5B065C3}" srcOrd="6" destOrd="0" presId="urn:microsoft.com/office/officeart/2005/8/layout/gear1"/>
    <dgm:cxn modelId="{A1189D1B-B590-4D52-B1AC-7DDDB4422392}" type="presParOf" srcId="{8E05E7C7-B843-DD47-BDB6-6C3345E8B34D}" destId="{26BBF56A-DBF2-EE46-805E-3862F6F066FA}" srcOrd="7" destOrd="0" presId="urn:microsoft.com/office/officeart/2005/8/layout/gear1"/>
    <dgm:cxn modelId="{9F26CA5E-3637-4941-99EA-8C5EEE560B9A}" type="presParOf" srcId="{8E05E7C7-B843-DD47-BDB6-6C3345E8B34D}" destId="{7D8CDC2A-E04E-3D41-AC25-36AEF645CD2F}" srcOrd="8" destOrd="0" presId="urn:microsoft.com/office/officeart/2005/8/layout/gear1"/>
    <dgm:cxn modelId="{C2304D47-BA8B-47D4-BF9A-4392490AC577}" type="presParOf" srcId="{8E05E7C7-B843-DD47-BDB6-6C3345E8B34D}" destId="{8408E650-1C12-3744-9ABB-96CDABAF60B9}" srcOrd="9" destOrd="0" presId="urn:microsoft.com/office/officeart/2005/8/layout/gear1"/>
    <dgm:cxn modelId="{6355FA90-9B90-4EBF-A1DC-4DDCEF691CCA}" type="presParOf" srcId="{8E05E7C7-B843-DD47-BDB6-6C3345E8B34D}" destId="{125B2511-4FA5-A740-A5FA-38E370979B91}" srcOrd="10" destOrd="0" presId="urn:microsoft.com/office/officeart/2005/8/layout/gear1"/>
    <dgm:cxn modelId="{08327505-129B-410D-9194-30FF67B3EB6D}" type="presParOf" srcId="{8E05E7C7-B843-DD47-BDB6-6C3345E8B34D}" destId="{0C86EB68-3535-204F-9090-A01E549631D8}" srcOrd="11" destOrd="0" presId="urn:microsoft.com/office/officeart/2005/8/layout/gear1"/>
    <dgm:cxn modelId="{0984ED95-B78E-43BB-96C0-122A8091E06C}" type="presParOf" srcId="{8E05E7C7-B843-DD47-BDB6-6C3345E8B34D}" destId="{ADD0422D-749D-314F-959D-1A245AC4C891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408FD7-E13C-B04E-A0E0-E8C4BA43CDCD}" type="doc">
      <dgm:prSet loTypeId="urn:microsoft.com/office/officeart/2005/8/layout/target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C4A5CD-26CE-3E40-BDCD-E29C5CBD8687}">
      <dgm:prSet phldrT="[Текст]"/>
      <dgm:spPr/>
      <dgm:t>
        <a:bodyPr/>
        <a:lstStyle/>
        <a:p>
          <a:r>
            <a:rPr lang="ru-RU" dirty="0" smtClean="0"/>
            <a:t>технологический</a:t>
          </a:r>
          <a:endParaRPr lang="ru-RU" dirty="0"/>
        </a:p>
      </dgm:t>
    </dgm:pt>
    <dgm:pt modelId="{97DFC482-EE67-AD49-8020-A423D3FABDAB}" type="parTrans" cxnId="{6347522B-19E1-0845-A884-351C42A8B70C}">
      <dgm:prSet/>
      <dgm:spPr/>
      <dgm:t>
        <a:bodyPr/>
        <a:lstStyle/>
        <a:p>
          <a:endParaRPr lang="ru-RU"/>
        </a:p>
      </dgm:t>
    </dgm:pt>
    <dgm:pt modelId="{1DCF197A-71C7-134A-8039-EBC9244BC4F4}" type="sibTrans" cxnId="{6347522B-19E1-0845-A884-351C42A8B70C}">
      <dgm:prSet/>
      <dgm:spPr/>
      <dgm:t>
        <a:bodyPr/>
        <a:lstStyle/>
        <a:p>
          <a:endParaRPr lang="ru-RU"/>
        </a:p>
      </dgm:t>
    </dgm:pt>
    <dgm:pt modelId="{338E4107-E6FC-A14D-9392-6E1C4FA9DBBC}">
      <dgm:prSet phldrT="[Текст]"/>
      <dgm:spPr/>
      <dgm:t>
        <a:bodyPr/>
        <a:lstStyle/>
        <a:p>
          <a:r>
            <a:rPr lang="ru-RU" dirty="0" smtClean="0"/>
            <a:t>Физико-математический</a:t>
          </a:r>
          <a:endParaRPr lang="ru-RU" dirty="0"/>
        </a:p>
      </dgm:t>
    </dgm:pt>
    <dgm:pt modelId="{AB7FCAAB-7650-154C-AAB8-3DF7EC1C8170}" type="parTrans" cxnId="{9FE8A8F2-A7EC-4543-BB86-C2C34BFD4821}">
      <dgm:prSet/>
      <dgm:spPr/>
      <dgm:t>
        <a:bodyPr/>
        <a:lstStyle/>
        <a:p>
          <a:endParaRPr lang="ru-RU"/>
        </a:p>
      </dgm:t>
    </dgm:pt>
    <dgm:pt modelId="{B146AB04-56B8-BB47-B729-960923718BF9}" type="sibTrans" cxnId="{9FE8A8F2-A7EC-4543-BB86-C2C34BFD4821}">
      <dgm:prSet/>
      <dgm:spPr/>
      <dgm:t>
        <a:bodyPr/>
        <a:lstStyle/>
        <a:p>
          <a:endParaRPr lang="ru-RU"/>
        </a:p>
      </dgm:t>
    </dgm:pt>
    <dgm:pt modelId="{F62B1BC1-4F3C-3A40-96C4-1E646EF389C4}">
      <dgm:prSet phldrT="[Текст]"/>
      <dgm:spPr/>
      <dgm:t>
        <a:bodyPr/>
        <a:lstStyle/>
        <a:p>
          <a:r>
            <a:rPr lang="ru-RU" dirty="0" smtClean="0"/>
            <a:t>Инженерно-технический</a:t>
          </a:r>
          <a:endParaRPr lang="ru-RU" dirty="0"/>
        </a:p>
      </dgm:t>
    </dgm:pt>
    <dgm:pt modelId="{60251B48-3E80-2149-B7E9-F96A4B9EBBE7}" type="parTrans" cxnId="{E167ED08-193F-7546-B183-14822E0F09E9}">
      <dgm:prSet/>
      <dgm:spPr/>
      <dgm:t>
        <a:bodyPr/>
        <a:lstStyle/>
        <a:p>
          <a:endParaRPr lang="ru-RU"/>
        </a:p>
      </dgm:t>
    </dgm:pt>
    <dgm:pt modelId="{548ED8A1-F104-264E-AECE-1957FAB76D49}" type="sibTrans" cxnId="{E167ED08-193F-7546-B183-14822E0F09E9}">
      <dgm:prSet/>
      <dgm:spPr/>
      <dgm:t>
        <a:bodyPr/>
        <a:lstStyle/>
        <a:p>
          <a:endParaRPr lang="ru-RU"/>
        </a:p>
      </dgm:t>
    </dgm:pt>
    <dgm:pt modelId="{C111E0FB-F246-BE49-9C80-F12F85AE297A}">
      <dgm:prSet phldrT="[Текст]"/>
      <dgm:spPr/>
      <dgm:t>
        <a:bodyPr/>
        <a:lstStyle/>
        <a:p>
          <a:r>
            <a:rPr lang="ru-RU" dirty="0" smtClean="0"/>
            <a:t>социально-экономический</a:t>
          </a:r>
          <a:endParaRPr lang="ru-RU" dirty="0"/>
        </a:p>
      </dgm:t>
    </dgm:pt>
    <dgm:pt modelId="{23230644-5983-AC46-8F5C-95BCA77FC490}" type="parTrans" cxnId="{900C06A3-93F1-0F48-8360-4512BF6581B4}">
      <dgm:prSet/>
      <dgm:spPr/>
      <dgm:t>
        <a:bodyPr/>
        <a:lstStyle/>
        <a:p>
          <a:endParaRPr lang="ru-RU"/>
        </a:p>
      </dgm:t>
    </dgm:pt>
    <dgm:pt modelId="{235678CB-E62C-DF40-8B3C-493613604D9C}" type="sibTrans" cxnId="{900C06A3-93F1-0F48-8360-4512BF6581B4}">
      <dgm:prSet/>
      <dgm:spPr/>
      <dgm:t>
        <a:bodyPr/>
        <a:lstStyle/>
        <a:p>
          <a:endParaRPr lang="ru-RU"/>
        </a:p>
      </dgm:t>
    </dgm:pt>
    <dgm:pt modelId="{A92CD709-7A4D-B748-8714-6143E95AC072}">
      <dgm:prSet phldrT="[Текст]"/>
      <dgm:spPr/>
      <dgm:t>
        <a:bodyPr/>
        <a:lstStyle/>
        <a:p>
          <a:r>
            <a:rPr lang="ru-RU" dirty="0" smtClean="0"/>
            <a:t>естественнонаучный</a:t>
          </a:r>
          <a:endParaRPr lang="ru-RU" dirty="0"/>
        </a:p>
      </dgm:t>
    </dgm:pt>
    <dgm:pt modelId="{6FF7CD49-2FF2-6B44-9193-48B98FD0DE07}" type="parTrans" cxnId="{10CD3F32-DDC8-F946-B50A-7646A994BF15}">
      <dgm:prSet/>
      <dgm:spPr/>
      <dgm:t>
        <a:bodyPr/>
        <a:lstStyle/>
        <a:p>
          <a:endParaRPr lang="ru-RU"/>
        </a:p>
      </dgm:t>
    </dgm:pt>
    <dgm:pt modelId="{594DAD4B-0C12-0E47-8E8F-1C76F3D62D2B}" type="sibTrans" cxnId="{10CD3F32-DDC8-F946-B50A-7646A994BF15}">
      <dgm:prSet/>
      <dgm:spPr/>
      <dgm:t>
        <a:bodyPr/>
        <a:lstStyle/>
        <a:p>
          <a:endParaRPr lang="ru-RU"/>
        </a:p>
      </dgm:t>
    </dgm:pt>
    <dgm:pt modelId="{38A46019-6738-7C4D-B472-6DA033E32FB4}" type="pres">
      <dgm:prSet presAssocID="{92408FD7-E13C-B04E-A0E0-E8C4BA43CDC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797FBE-5410-3F4D-8CFA-FA652C236E6A}" type="pres">
      <dgm:prSet presAssocID="{91C4A5CD-26CE-3E40-BDCD-E29C5CBD8687}" presName="circle1" presStyleLbl="node1" presStyleIdx="0" presStyleCnt="3"/>
      <dgm:spPr/>
    </dgm:pt>
    <dgm:pt modelId="{20A4CF3E-9A2B-E742-AA9D-3CCC417F83C7}" type="pres">
      <dgm:prSet presAssocID="{91C4A5CD-26CE-3E40-BDCD-E29C5CBD8687}" presName="space" presStyleCnt="0"/>
      <dgm:spPr/>
    </dgm:pt>
    <dgm:pt modelId="{4BD3E23C-4BB5-9943-AC06-354EFFD74394}" type="pres">
      <dgm:prSet presAssocID="{91C4A5CD-26CE-3E40-BDCD-E29C5CBD8687}" presName="rect1" presStyleLbl="alignAcc1" presStyleIdx="0" presStyleCnt="3"/>
      <dgm:spPr/>
      <dgm:t>
        <a:bodyPr/>
        <a:lstStyle/>
        <a:p>
          <a:endParaRPr lang="ru-RU"/>
        </a:p>
      </dgm:t>
    </dgm:pt>
    <dgm:pt modelId="{D6509C9E-7DDC-B442-97EE-BAA3E2E372CD}" type="pres">
      <dgm:prSet presAssocID="{C111E0FB-F246-BE49-9C80-F12F85AE297A}" presName="vertSpace2" presStyleLbl="node1" presStyleIdx="0" presStyleCnt="3"/>
      <dgm:spPr/>
    </dgm:pt>
    <dgm:pt modelId="{06B22139-5D63-C34C-BBEA-670F4C76BD48}" type="pres">
      <dgm:prSet presAssocID="{C111E0FB-F246-BE49-9C80-F12F85AE297A}" presName="circle2" presStyleLbl="node1" presStyleIdx="1" presStyleCnt="3"/>
      <dgm:spPr/>
    </dgm:pt>
    <dgm:pt modelId="{AC9B19FC-7916-E346-BAE3-A8EA85F4F683}" type="pres">
      <dgm:prSet presAssocID="{C111E0FB-F246-BE49-9C80-F12F85AE297A}" presName="rect2" presStyleLbl="alignAcc1" presStyleIdx="1" presStyleCnt="3"/>
      <dgm:spPr/>
      <dgm:t>
        <a:bodyPr/>
        <a:lstStyle/>
        <a:p>
          <a:endParaRPr lang="ru-RU"/>
        </a:p>
      </dgm:t>
    </dgm:pt>
    <dgm:pt modelId="{7E789C43-FCCB-DE40-B23D-DD895D52CE38}" type="pres">
      <dgm:prSet presAssocID="{A92CD709-7A4D-B748-8714-6143E95AC072}" presName="vertSpace3" presStyleLbl="node1" presStyleIdx="1" presStyleCnt="3"/>
      <dgm:spPr/>
    </dgm:pt>
    <dgm:pt modelId="{38324D9A-B1FF-6C42-9AAA-BA81FDFE8EF4}" type="pres">
      <dgm:prSet presAssocID="{A92CD709-7A4D-B748-8714-6143E95AC072}" presName="circle3" presStyleLbl="node1" presStyleIdx="2" presStyleCnt="3"/>
      <dgm:spPr/>
    </dgm:pt>
    <dgm:pt modelId="{ACF5D594-3097-FB47-90D5-FB5B6084E527}" type="pres">
      <dgm:prSet presAssocID="{A92CD709-7A4D-B748-8714-6143E95AC072}" presName="rect3" presStyleLbl="alignAcc1" presStyleIdx="2" presStyleCnt="3"/>
      <dgm:spPr/>
      <dgm:t>
        <a:bodyPr/>
        <a:lstStyle/>
        <a:p>
          <a:endParaRPr lang="ru-RU"/>
        </a:p>
      </dgm:t>
    </dgm:pt>
    <dgm:pt modelId="{36232892-AFED-F34B-9272-B6DF5A428CE7}" type="pres">
      <dgm:prSet presAssocID="{91C4A5CD-26CE-3E40-BDCD-E29C5CBD8687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50DB84-65FE-564A-8DD8-637D1185D313}" type="pres">
      <dgm:prSet presAssocID="{91C4A5CD-26CE-3E40-BDCD-E29C5CBD8687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B931A1-41C7-F84B-BDCD-7987FAC465CD}" type="pres">
      <dgm:prSet presAssocID="{C111E0FB-F246-BE49-9C80-F12F85AE297A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F13964-5BC7-3648-9ADB-8FC69C7E08E4}" type="pres">
      <dgm:prSet presAssocID="{C111E0FB-F246-BE49-9C80-F12F85AE297A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C32754-EED6-DB4D-9471-FF29CD0E7DA7}" type="pres">
      <dgm:prSet presAssocID="{A92CD709-7A4D-B748-8714-6143E95AC072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61B0F8-E36C-CB48-A18F-EC047FA9D7F8}" type="pres">
      <dgm:prSet presAssocID="{A92CD709-7A4D-B748-8714-6143E95AC072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234FAB-6718-4FB3-9EF1-DC682B6D1D15}" type="presOf" srcId="{A92CD709-7A4D-B748-8714-6143E95AC072}" destId="{ACF5D594-3097-FB47-90D5-FB5B6084E527}" srcOrd="0" destOrd="0" presId="urn:microsoft.com/office/officeart/2005/8/layout/target3"/>
    <dgm:cxn modelId="{10CD3F32-DDC8-F946-B50A-7646A994BF15}" srcId="{92408FD7-E13C-B04E-A0E0-E8C4BA43CDCD}" destId="{A92CD709-7A4D-B748-8714-6143E95AC072}" srcOrd="2" destOrd="0" parTransId="{6FF7CD49-2FF2-6B44-9193-48B98FD0DE07}" sibTransId="{594DAD4B-0C12-0E47-8E8F-1C76F3D62D2B}"/>
    <dgm:cxn modelId="{6347522B-19E1-0845-A884-351C42A8B70C}" srcId="{92408FD7-E13C-B04E-A0E0-E8C4BA43CDCD}" destId="{91C4A5CD-26CE-3E40-BDCD-E29C5CBD8687}" srcOrd="0" destOrd="0" parTransId="{97DFC482-EE67-AD49-8020-A423D3FABDAB}" sibTransId="{1DCF197A-71C7-134A-8039-EBC9244BC4F4}"/>
    <dgm:cxn modelId="{A03F8AD2-3F3E-4B23-B0E2-56BEA2D5E659}" type="presOf" srcId="{F62B1BC1-4F3C-3A40-96C4-1E646EF389C4}" destId="{BA50DB84-65FE-564A-8DD8-637D1185D313}" srcOrd="0" destOrd="1" presId="urn:microsoft.com/office/officeart/2005/8/layout/target3"/>
    <dgm:cxn modelId="{5CC4F524-C1A8-4EF0-8890-1AC6EA71236D}" type="presOf" srcId="{C111E0FB-F246-BE49-9C80-F12F85AE297A}" destId="{D6B931A1-41C7-F84B-BDCD-7987FAC465CD}" srcOrd="1" destOrd="0" presId="urn:microsoft.com/office/officeart/2005/8/layout/target3"/>
    <dgm:cxn modelId="{4012A49B-FD38-448C-826F-4A37BB95643D}" type="presOf" srcId="{C111E0FB-F246-BE49-9C80-F12F85AE297A}" destId="{AC9B19FC-7916-E346-BAE3-A8EA85F4F683}" srcOrd="0" destOrd="0" presId="urn:microsoft.com/office/officeart/2005/8/layout/target3"/>
    <dgm:cxn modelId="{FF06B834-2756-4B15-A331-32784949E1D9}" type="presOf" srcId="{A92CD709-7A4D-B748-8714-6143E95AC072}" destId="{45C32754-EED6-DB4D-9471-FF29CD0E7DA7}" srcOrd="1" destOrd="0" presId="urn:microsoft.com/office/officeart/2005/8/layout/target3"/>
    <dgm:cxn modelId="{C4864D66-406B-4860-9EC8-3CB80A767D31}" type="presOf" srcId="{91C4A5CD-26CE-3E40-BDCD-E29C5CBD8687}" destId="{36232892-AFED-F34B-9272-B6DF5A428CE7}" srcOrd="1" destOrd="0" presId="urn:microsoft.com/office/officeart/2005/8/layout/target3"/>
    <dgm:cxn modelId="{9FE8A8F2-A7EC-4543-BB86-C2C34BFD4821}" srcId="{91C4A5CD-26CE-3E40-BDCD-E29C5CBD8687}" destId="{338E4107-E6FC-A14D-9392-6E1C4FA9DBBC}" srcOrd="0" destOrd="0" parTransId="{AB7FCAAB-7650-154C-AAB8-3DF7EC1C8170}" sibTransId="{B146AB04-56B8-BB47-B729-960923718BF9}"/>
    <dgm:cxn modelId="{900C06A3-93F1-0F48-8360-4512BF6581B4}" srcId="{92408FD7-E13C-B04E-A0E0-E8C4BA43CDCD}" destId="{C111E0FB-F246-BE49-9C80-F12F85AE297A}" srcOrd="1" destOrd="0" parTransId="{23230644-5983-AC46-8F5C-95BCA77FC490}" sibTransId="{235678CB-E62C-DF40-8B3C-493613604D9C}"/>
    <dgm:cxn modelId="{617282BB-49EB-4977-A4D7-FEB5981C1114}" type="presOf" srcId="{338E4107-E6FC-A14D-9392-6E1C4FA9DBBC}" destId="{BA50DB84-65FE-564A-8DD8-637D1185D313}" srcOrd="0" destOrd="0" presId="urn:microsoft.com/office/officeart/2005/8/layout/target3"/>
    <dgm:cxn modelId="{244DCF2D-4FD2-482A-B478-90D25636EBE2}" type="presOf" srcId="{91C4A5CD-26CE-3E40-BDCD-E29C5CBD8687}" destId="{4BD3E23C-4BB5-9943-AC06-354EFFD74394}" srcOrd="0" destOrd="0" presId="urn:microsoft.com/office/officeart/2005/8/layout/target3"/>
    <dgm:cxn modelId="{E167ED08-193F-7546-B183-14822E0F09E9}" srcId="{91C4A5CD-26CE-3E40-BDCD-E29C5CBD8687}" destId="{F62B1BC1-4F3C-3A40-96C4-1E646EF389C4}" srcOrd="1" destOrd="0" parTransId="{60251B48-3E80-2149-B7E9-F96A4B9EBBE7}" sibTransId="{548ED8A1-F104-264E-AECE-1957FAB76D49}"/>
    <dgm:cxn modelId="{94BB5935-43E8-4342-AD33-410901978941}" type="presOf" srcId="{92408FD7-E13C-B04E-A0E0-E8C4BA43CDCD}" destId="{38A46019-6738-7C4D-B472-6DA033E32FB4}" srcOrd="0" destOrd="0" presId="urn:microsoft.com/office/officeart/2005/8/layout/target3"/>
    <dgm:cxn modelId="{A0CEE651-EF03-4EA5-A54A-7A995BEBE50B}" type="presParOf" srcId="{38A46019-6738-7C4D-B472-6DA033E32FB4}" destId="{A3797FBE-5410-3F4D-8CFA-FA652C236E6A}" srcOrd="0" destOrd="0" presId="urn:microsoft.com/office/officeart/2005/8/layout/target3"/>
    <dgm:cxn modelId="{3E9E0BA6-ADAA-49F9-A616-B7F9478EC669}" type="presParOf" srcId="{38A46019-6738-7C4D-B472-6DA033E32FB4}" destId="{20A4CF3E-9A2B-E742-AA9D-3CCC417F83C7}" srcOrd="1" destOrd="0" presId="urn:microsoft.com/office/officeart/2005/8/layout/target3"/>
    <dgm:cxn modelId="{4CF4EC2A-F58F-4BC7-A97F-D9754B09B7C1}" type="presParOf" srcId="{38A46019-6738-7C4D-B472-6DA033E32FB4}" destId="{4BD3E23C-4BB5-9943-AC06-354EFFD74394}" srcOrd="2" destOrd="0" presId="urn:microsoft.com/office/officeart/2005/8/layout/target3"/>
    <dgm:cxn modelId="{2B298475-AE95-4992-B34D-0499FE0C6BB5}" type="presParOf" srcId="{38A46019-6738-7C4D-B472-6DA033E32FB4}" destId="{D6509C9E-7DDC-B442-97EE-BAA3E2E372CD}" srcOrd="3" destOrd="0" presId="urn:microsoft.com/office/officeart/2005/8/layout/target3"/>
    <dgm:cxn modelId="{6D28BC87-8CD0-49DE-908E-E39AF6AC3164}" type="presParOf" srcId="{38A46019-6738-7C4D-B472-6DA033E32FB4}" destId="{06B22139-5D63-C34C-BBEA-670F4C76BD48}" srcOrd="4" destOrd="0" presId="urn:microsoft.com/office/officeart/2005/8/layout/target3"/>
    <dgm:cxn modelId="{8951F7A1-0511-4198-95FE-7AA0EDDE4E64}" type="presParOf" srcId="{38A46019-6738-7C4D-B472-6DA033E32FB4}" destId="{AC9B19FC-7916-E346-BAE3-A8EA85F4F683}" srcOrd="5" destOrd="0" presId="urn:microsoft.com/office/officeart/2005/8/layout/target3"/>
    <dgm:cxn modelId="{BC509AE5-5D8C-4E8B-A885-AB11CA00F054}" type="presParOf" srcId="{38A46019-6738-7C4D-B472-6DA033E32FB4}" destId="{7E789C43-FCCB-DE40-B23D-DD895D52CE38}" srcOrd="6" destOrd="0" presId="urn:microsoft.com/office/officeart/2005/8/layout/target3"/>
    <dgm:cxn modelId="{68F89C05-8F74-480C-9418-8C1A0E9C96AE}" type="presParOf" srcId="{38A46019-6738-7C4D-B472-6DA033E32FB4}" destId="{38324D9A-B1FF-6C42-9AAA-BA81FDFE8EF4}" srcOrd="7" destOrd="0" presId="urn:microsoft.com/office/officeart/2005/8/layout/target3"/>
    <dgm:cxn modelId="{CCC0AC63-7294-41CC-A3F7-0635274C5B93}" type="presParOf" srcId="{38A46019-6738-7C4D-B472-6DA033E32FB4}" destId="{ACF5D594-3097-FB47-90D5-FB5B6084E527}" srcOrd="8" destOrd="0" presId="urn:microsoft.com/office/officeart/2005/8/layout/target3"/>
    <dgm:cxn modelId="{7E8B605F-288A-4CCB-8435-62BEC8F124B5}" type="presParOf" srcId="{38A46019-6738-7C4D-B472-6DA033E32FB4}" destId="{36232892-AFED-F34B-9272-B6DF5A428CE7}" srcOrd="9" destOrd="0" presId="urn:microsoft.com/office/officeart/2005/8/layout/target3"/>
    <dgm:cxn modelId="{A42EFCC4-D68B-4213-B110-C75B6ED9AA7F}" type="presParOf" srcId="{38A46019-6738-7C4D-B472-6DA033E32FB4}" destId="{BA50DB84-65FE-564A-8DD8-637D1185D313}" srcOrd="10" destOrd="0" presId="urn:microsoft.com/office/officeart/2005/8/layout/target3"/>
    <dgm:cxn modelId="{0D5BED5E-BDFF-4511-851A-0B41D54EF1E0}" type="presParOf" srcId="{38A46019-6738-7C4D-B472-6DA033E32FB4}" destId="{D6B931A1-41C7-F84B-BDCD-7987FAC465CD}" srcOrd="11" destOrd="0" presId="urn:microsoft.com/office/officeart/2005/8/layout/target3"/>
    <dgm:cxn modelId="{5671CFA4-BCA1-4803-837B-EE69436A56EE}" type="presParOf" srcId="{38A46019-6738-7C4D-B472-6DA033E32FB4}" destId="{65F13964-5BC7-3648-9ADB-8FC69C7E08E4}" srcOrd="12" destOrd="0" presId="urn:microsoft.com/office/officeart/2005/8/layout/target3"/>
    <dgm:cxn modelId="{9429E6E8-FC16-4679-B495-267F950673AA}" type="presParOf" srcId="{38A46019-6738-7C4D-B472-6DA033E32FB4}" destId="{45C32754-EED6-DB4D-9471-FF29CD0E7DA7}" srcOrd="13" destOrd="0" presId="urn:microsoft.com/office/officeart/2005/8/layout/target3"/>
    <dgm:cxn modelId="{414A546A-42A1-4A36-90B6-705173CA6148}" type="presParOf" srcId="{38A46019-6738-7C4D-B472-6DA033E32FB4}" destId="{7C61B0F8-E36C-CB48-A18F-EC047FA9D7F8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632F18E-7970-B04F-B319-49E384456D23}" type="doc">
      <dgm:prSet loTypeId="urn:microsoft.com/office/officeart/2009/layout/CirclePictureHierarchy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F1647DA-6DE6-8847-A0B4-965BD88293FC}">
      <dgm:prSet phldrT="[Текст]"/>
      <dgm:spPr/>
      <dgm:t>
        <a:bodyPr/>
        <a:lstStyle/>
        <a:p>
          <a:r>
            <a:rPr lang="ru-RU" dirty="0" smtClean="0"/>
            <a:t>профиль</a:t>
          </a:r>
          <a:endParaRPr lang="ru-RU" dirty="0"/>
        </a:p>
      </dgm:t>
    </dgm:pt>
    <dgm:pt modelId="{99F7E5E7-191F-5745-9777-4E846D88571C}" type="parTrans" cxnId="{C4CA36BC-AD39-EB4A-9F76-04FB428DCC06}">
      <dgm:prSet/>
      <dgm:spPr/>
      <dgm:t>
        <a:bodyPr/>
        <a:lstStyle/>
        <a:p>
          <a:endParaRPr lang="ru-RU"/>
        </a:p>
      </dgm:t>
    </dgm:pt>
    <dgm:pt modelId="{581CC3B2-9958-5F43-BB68-857FC739091C}" type="sibTrans" cxnId="{C4CA36BC-AD39-EB4A-9F76-04FB428DCC06}">
      <dgm:prSet/>
      <dgm:spPr/>
      <dgm:t>
        <a:bodyPr/>
        <a:lstStyle/>
        <a:p>
          <a:endParaRPr lang="ru-RU"/>
        </a:p>
      </dgm:t>
    </dgm:pt>
    <dgm:pt modelId="{0B48C36E-BD13-AE4B-99A6-1A87E0B84857}">
      <dgm:prSet phldrT="[Текст]"/>
      <dgm:spPr/>
      <dgm:t>
        <a:bodyPr/>
        <a:lstStyle/>
        <a:p>
          <a:r>
            <a:rPr lang="ru-RU" u="sng" dirty="0" smtClean="0"/>
            <a:t>технологический</a:t>
          </a:r>
          <a:endParaRPr lang="ru-RU" u="sng" dirty="0"/>
        </a:p>
      </dgm:t>
    </dgm:pt>
    <dgm:pt modelId="{ADBB77F2-6AA1-6043-8518-E145878C9AD7}" type="parTrans" cxnId="{FDB8141B-1A7F-8447-A777-F1D950FB57A2}">
      <dgm:prSet/>
      <dgm:spPr/>
      <dgm:t>
        <a:bodyPr/>
        <a:lstStyle/>
        <a:p>
          <a:endParaRPr lang="ru-RU"/>
        </a:p>
      </dgm:t>
    </dgm:pt>
    <dgm:pt modelId="{CBEDC1B3-9335-E348-BBEA-291CE6BD2CF5}" type="sibTrans" cxnId="{FDB8141B-1A7F-8447-A777-F1D950FB57A2}">
      <dgm:prSet/>
      <dgm:spPr/>
      <dgm:t>
        <a:bodyPr/>
        <a:lstStyle/>
        <a:p>
          <a:endParaRPr lang="ru-RU"/>
        </a:p>
      </dgm:t>
    </dgm:pt>
    <dgm:pt modelId="{806F9B2A-F186-9D4A-B7C0-90FE91F81D1C}">
      <dgm:prSet phldrT="[Текст]"/>
      <dgm:spPr/>
      <dgm:t>
        <a:bodyPr/>
        <a:lstStyle/>
        <a:p>
          <a:r>
            <a:rPr lang="ru-RU" i="1" dirty="0" smtClean="0"/>
            <a:t>Физико-математический</a:t>
          </a:r>
        </a:p>
        <a:p>
          <a:r>
            <a:rPr lang="ru-RU" b="1" dirty="0" smtClean="0"/>
            <a:t>МГТУ им.</a:t>
          </a:r>
          <a:r>
            <a:rPr lang="ru-RU" b="1" baseline="0" dirty="0" smtClean="0"/>
            <a:t> </a:t>
          </a:r>
          <a:r>
            <a:rPr lang="ru-RU" b="1" baseline="0" dirty="0" err="1" smtClean="0"/>
            <a:t>Н.Э.Баумана</a:t>
          </a:r>
          <a:endParaRPr lang="ru-RU" b="1" dirty="0"/>
        </a:p>
      </dgm:t>
    </dgm:pt>
    <dgm:pt modelId="{30318DDA-9BFC-5847-8C3B-49794F999EBB}" type="parTrans" cxnId="{5B9D9A08-610C-814D-BF77-0FAFF110E66D}">
      <dgm:prSet/>
      <dgm:spPr/>
      <dgm:t>
        <a:bodyPr/>
        <a:lstStyle/>
        <a:p>
          <a:endParaRPr lang="ru-RU"/>
        </a:p>
      </dgm:t>
    </dgm:pt>
    <dgm:pt modelId="{9EF296D8-F18C-EB4C-B6E9-3D7C79B32F44}" type="sibTrans" cxnId="{5B9D9A08-610C-814D-BF77-0FAFF110E66D}">
      <dgm:prSet/>
      <dgm:spPr/>
      <dgm:t>
        <a:bodyPr/>
        <a:lstStyle/>
        <a:p>
          <a:endParaRPr lang="ru-RU"/>
        </a:p>
      </dgm:t>
    </dgm:pt>
    <dgm:pt modelId="{1C52F975-73AE-D742-8434-1A9719191C80}">
      <dgm:prSet phldrT="[Текст]"/>
      <dgm:spPr/>
      <dgm:t>
        <a:bodyPr/>
        <a:lstStyle/>
        <a:p>
          <a:r>
            <a:rPr lang="ru-RU" i="1" dirty="0" smtClean="0"/>
            <a:t>Инженерно-технический</a:t>
          </a:r>
        </a:p>
        <a:p>
          <a:r>
            <a:rPr lang="ru-RU" b="1" dirty="0" smtClean="0"/>
            <a:t>МАИ</a:t>
          </a:r>
          <a:endParaRPr lang="ru-RU" b="1" dirty="0"/>
        </a:p>
      </dgm:t>
    </dgm:pt>
    <dgm:pt modelId="{E5227AB3-7F6C-6544-91EC-F14F85D19E03}" type="parTrans" cxnId="{026E29A1-BEFE-0647-A744-0B4F0876BBF5}">
      <dgm:prSet/>
      <dgm:spPr/>
      <dgm:t>
        <a:bodyPr/>
        <a:lstStyle/>
        <a:p>
          <a:endParaRPr lang="ru-RU"/>
        </a:p>
      </dgm:t>
    </dgm:pt>
    <dgm:pt modelId="{0D6F6244-BBAD-7D4F-8F40-1E9CA8CD73FF}" type="sibTrans" cxnId="{026E29A1-BEFE-0647-A744-0B4F0876BBF5}">
      <dgm:prSet/>
      <dgm:spPr/>
      <dgm:t>
        <a:bodyPr/>
        <a:lstStyle/>
        <a:p>
          <a:endParaRPr lang="ru-RU"/>
        </a:p>
      </dgm:t>
    </dgm:pt>
    <dgm:pt modelId="{B577B88B-5364-EF4A-B57E-F2EC67FCC0B5}">
      <dgm:prSet phldrT="[Текст]"/>
      <dgm:spPr/>
      <dgm:t>
        <a:bodyPr/>
        <a:lstStyle/>
        <a:p>
          <a:r>
            <a:rPr lang="ru-RU" i="1" u="sng" dirty="0" smtClean="0"/>
            <a:t>социально-экономический</a:t>
          </a:r>
        </a:p>
        <a:p>
          <a:r>
            <a:rPr lang="ru-RU" b="1" dirty="0" smtClean="0"/>
            <a:t>Финансовый</a:t>
          </a:r>
          <a:r>
            <a:rPr lang="ru-RU" b="1" baseline="0" dirty="0" smtClean="0"/>
            <a:t> университет</a:t>
          </a:r>
          <a:endParaRPr lang="ru-RU" b="1" dirty="0"/>
        </a:p>
      </dgm:t>
    </dgm:pt>
    <dgm:pt modelId="{E10C8242-A40A-1C4C-B933-90CA0D8BF2D9}" type="parTrans" cxnId="{A727F9B9-51EC-CF47-8DD9-418CA7AD5D80}">
      <dgm:prSet/>
      <dgm:spPr/>
      <dgm:t>
        <a:bodyPr/>
        <a:lstStyle/>
        <a:p>
          <a:endParaRPr lang="ru-RU"/>
        </a:p>
      </dgm:t>
    </dgm:pt>
    <dgm:pt modelId="{67D0D4C8-7941-2141-962D-523FA2A19789}" type="sibTrans" cxnId="{A727F9B9-51EC-CF47-8DD9-418CA7AD5D80}">
      <dgm:prSet/>
      <dgm:spPr/>
      <dgm:t>
        <a:bodyPr/>
        <a:lstStyle/>
        <a:p>
          <a:endParaRPr lang="ru-RU"/>
        </a:p>
      </dgm:t>
    </dgm:pt>
    <dgm:pt modelId="{CA807B44-2F03-974E-B352-7C97BF883049}">
      <dgm:prSet/>
      <dgm:spPr/>
      <dgm:t>
        <a:bodyPr/>
        <a:lstStyle/>
        <a:p>
          <a:r>
            <a:rPr lang="ru-RU" i="1" u="sng" dirty="0" smtClean="0"/>
            <a:t>Естественнонаучный</a:t>
          </a:r>
        </a:p>
        <a:p>
          <a:r>
            <a:rPr lang="ru-RU" b="1" dirty="0" smtClean="0"/>
            <a:t>Медицинский университет им. </a:t>
          </a:r>
          <a:r>
            <a:rPr lang="ru-RU" b="1" dirty="0" err="1" smtClean="0"/>
            <a:t>Н.И.Пирогова</a:t>
          </a:r>
          <a:endParaRPr lang="ru-RU" b="1" dirty="0"/>
        </a:p>
      </dgm:t>
    </dgm:pt>
    <dgm:pt modelId="{66BE5F04-42B1-FA4D-A09E-38F0EC29F8CE}" type="parTrans" cxnId="{2F46F519-CF22-7C44-B7DC-C32A108EA68D}">
      <dgm:prSet/>
      <dgm:spPr/>
      <dgm:t>
        <a:bodyPr/>
        <a:lstStyle/>
        <a:p>
          <a:endParaRPr lang="ru-RU"/>
        </a:p>
      </dgm:t>
    </dgm:pt>
    <dgm:pt modelId="{89FCEA4A-4CA4-9C4F-AF8B-FFFCF3834ABB}" type="sibTrans" cxnId="{2F46F519-CF22-7C44-B7DC-C32A108EA68D}">
      <dgm:prSet/>
      <dgm:spPr/>
      <dgm:t>
        <a:bodyPr/>
        <a:lstStyle/>
        <a:p>
          <a:endParaRPr lang="ru-RU"/>
        </a:p>
      </dgm:t>
    </dgm:pt>
    <dgm:pt modelId="{B13CC410-0CBC-0E47-B309-3DDEF93A2F5E}">
      <dgm:prSet/>
      <dgm:spPr/>
      <dgm:t>
        <a:bodyPr/>
        <a:lstStyle/>
        <a:p>
          <a:r>
            <a:rPr lang="ru-RU" i="1" dirty="0" smtClean="0"/>
            <a:t>Инженерный</a:t>
          </a:r>
        </a:p>
        <a:p>
          <a:r>
            <a:rPr lang="ru-RU" b="1" dirty="0" smtClean="0"/>
            <a:t>МАДИ</a:t>
          </a:r>
          <a:endParaRPr lang="ru-RU" b="1" dirty="0"/>
        </a:p>
      </dgm:t>
    </dgm:pt>
    <dgm:pt modelId="{92869716-751E-9940-AAAA-A16B265002D5}" type="parTrans" cxnId="{F0D9816C-8999-0449-AE01-C2A6BFBEC492}">
      <dgm:prSet/>
      <dgm:spPr/>
      <dgm:t>
        <a:bodyPr/>
        <a:lstStyle/>
        <a:p>
          <a:endParaRPr lang="ru-RU"/>
        </a:p>
      </dgm:t>
    </dgm:pt>
    <dgm:pt modelId="{EFDD8CFC-FE97-2441-8047-0BA097E084B7}" type="sibTrans" cxnId="{F0D9816C-8999-0449-AE01-C2A6BFBEC492}">
      <dgm:prSet/>
      <dgm:spPr/>
      <dgm:t>
        <a:bodyPr/>
        <a:lstStyle/>
        <a:p>
          <a:endParaRPr lang="ru-RU"/>
        </a:p>
      </dgm:t>
    </dgm:pt>
    <dgm:pt modelId="{F206966C-8AB4-CC4A-B762-DE9C7B7BC347}" type="pres">
      <dgm:prSet presAssocID="{3632F18E-7970-B04F-B319-49E384456D2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D22BBC1-BC52-004F-B70E-D77AAA37DBFD}" type="pres">
      <dgm:prSet presAssocID="{4F1647DA-6DE6-8847-A0B4-965BD88293FC}" presName="hierRoot1" presStyleCnt="0"/>
      <dgm:spPr/>
    </dgm:pt>
    <dgm:pt modelId="{FEF6726A-5A6A-AA4D-A5E3-7B1730FA172B}" type="pres">
      <dgm:prSet presAssocID="{4F1647DA-6DE6-8847-A0B4-965BD88293FC}" presName="composite" presStyleCnt="0"/>
      <dgm:spPr/>
    </dgm:pt>
    <dgm:pt modelId="{4CEBF932-E9BC-5C4B-8D04-195825CF33D9}" type="pres">
      <dgm:prSet presAssocID="{4F1647DA-6DE6-8847-A0B4-965BD88293FC}" presName="image" presStyleLbl="node0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</dgm:spPr>
    </dgm:pt>
    <dgm:pt modelId="{72F16DDF-C581-8C49-A5C7-831FAC3214E6}" type="pres">
      <dgm:prSet presAssocID="{4F1647DA-6DE6-8847-A0B4-965BD88293FC}" presName="text" presStyleLbl="revTx" presStyleIdx="0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1BCFEA-7890-4848-B933-CA922D45E8CA}" type="pres">
      <dgm:prSet presAssocID="{4F1647DA-6DE6-8847-A0B4-965BD88293FC}" presName="hierChild2" presStyleCnt="0"/>
      <dgm:spPr/>
    </dgm:pt>
    <dgm:pt modelId="{A62A4BE9-0E3D-0B4E-A6F9-2705674ED58F}" type="pres">
      <dgm:prSet presAssocID="{ADBB77F2-6AA1-6043-8518-E145878C9AD7}" presName="Name10" presStyleLbl="parChTrans1D2" presStyleIdx="0" presStyleCnt="3"/>
      <dgm:spPr/>
      <dgm:t>
        <a:bodyPr/>
        <a:lstStyle/>
        <a:p>
          <a:endParaRPr lang="ru-RU"/>
        </a:p>
      </dgm:t>
    </dgm:pt>
    <dgm:pt modelId="{C2135BA3-17D5-1249-811A-EB8CECCA0D86}" type="pres">
      <dgm:prSet presAssocID="{0B48C36E-BD13-AE4B-99A6-1A87E0B84857}" presName="hierRoot2" presStyleCnt="0"/>
      <dgm:spPr/>
    </dgm:pt>
    <dgm:pt modelId="{4427AFF7-4296-9346-84CD-EBDE816EB96E}" type="pres">
      <dgm:prSet presAssocID="{0B48C36E-BD13-AE4B-99A6-1A87E0B84857}" presName="composite2" presStyleCnt="0"/>
      <dgm:spPr/>
    </dgm:pt>
    <dgm:pt modelId="{95EB747B-C806-2349-A25B-62745434EE60}" type="pres">
      <dgm:prSet presAssocID="{0B48C36E-BD13-AE4B-99A6-1A87E0B84857}" presName="image2" presStyleLbl="node2" presStyleIdx="0" presStyleCnt="3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0" r="-100000"/>
          </a:stretch>
        </a:blipFill>
      </dgm:spPr>
      <dgm:t>
        <a:bodyPr/>
        <a:lstStyle/>
        <a:p>
          <a:endParaRPr lang="ru-RU"/>
        </a:p>
      </dgm:t>
    </dgm:pt>
    <dgm:pt modelId="{CCD82EBD-FD5B-4A42-A886-9745442B9F29}" type="pres">
      <dgm:prSet presAssocID="{0B48C36E-BD13-AE4B-99A6-1A87E0B84857}" presName="text2" presStyleLbl="revTx" presStyleIdx="1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9167B6D-6E32-5844-B4CC-A419F0C617E0}" type="pres">
      <dgm:prSet presAssocID="{0B48C36E-BD13-AE4B-99A6-1A87E0B84857}" presName="hierChild3" presStyleCnt="0"/>
      <dgm:spPr/>
    </dgm:pt>
    <dgm:pt modelId="{3DE2FAB4-EA26-9042-B180-5CC0E6454558}" type="pres">
      <dgm:prSet presAssocID="{30318DDA-9BFC-5847-8C3B-49794F999EBB}" presName="Name17" presStyleLbl="parChTrans1D3" presStyleIdx="0" presStyleCnt="3"/>
      <dgm:spPr/>
      <dgm:t>
        <a:bodyPr/>
        <a:lstStyle/>
        <a:p>
          <a:endParaRPr lang="ru-RU"/>
        </a:p>
      </dgm:t>
    </dgm:pt>
    <dgm:pt modelId="{D40007B8-67CB-6848-B880-7892C4D3246F}" type="pres">
      <dgm:prSet presAssocID="{806F9B2A-F186-9D4A-B7C0-90FE91F81D1C}" presName="hierRoot3" presStyleCnt="0"/>
      <dgm:spPr/>
    </dgm:pt>
    <dgm:pt modelId="{8886583D-C2CE-014D-8611-250BDDE58132}" type="pres">
      <dgm:prSet presAssocID="{806F9B2A-F186-9D4A-B7C0-90FE91F81D1C}" presName="composite3" presStyleCnt="0"/>
      <dgm:spPr/>
    </dgm:pt>
    <dgm:pt modelId="{361D043C-9C9E-744B-AAD6-13D258E9595E}" type="pres">
      <dgm:prSet presAssocID="{806F9B2A-F186-9D4A-B7C0-90FE91F81D1C}" presName="image3" presStyleLbl="node3" presStyleIdx="0" presStyleCnt="3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</dgm:spPr>
      <dgm:t>
        <a:bodyPr/>
        <a:lstStyle/>
        <a:p>
          <a:endParaRPr lang="ru-RU"/>
        </a:p>
      </dgm:t>
    </dgm:pt>
    <dgm:pt modelId="{CDAF585A-F1E5-8544-AA77-E6C1E54FDD9F}" type="pres">
      <dgm:prSet presAssocID="{806F9B2A-F186-9D4A-B7C0-90FE91F81D1C}" presName="text3" presStyleLbl="revTx" presStyleIdx="2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89DD29D-D23E-8F45-BECB-DAD6C69CA7FA}" type="pres">
      <dgm:prSet presAssocID="{806F9B2A-F186-9D4A-B7C0-90FE91F81D1C}" presName="hierChild4" presStyleCnt="0"/>
      <dgm:spPr/>
    </dgm:pt>
    <dgm:pt modelId="{0E8CDBB1-F016-5F4D-9DF1-0E318E71F7BE}" type="pres">
      <dgm:prSet presAssocID="{E5227AB3-7F6C-6544-91EC-F14F85D19E03}" presName="Name17" presStyleLbl="parChTrans1D3" presStyleIdx="1" presStyleCnt="3"/>
      <dgm:spPr/>
      <dgm:t>
        <a:bodyPr/>
        <a:lstStyle/>
        <a:p>
          <a:endParaRPr lang="ru-RU"/>
        </a:p>
      </dgm:t>
    </dgm:pt>
    <dgm:pt modelId="{F73CF78E-910D-C441-A63B-A52565D969EA}" type="pres">
      <dgm:prSet presAssocID="{1C52F975-73AE-D742-8434-1A9719191C80}" presName="hierRoot3" presStyleCnt="0"/>
      <dgm:spPr/>
    </dgm:pt>
    <dgm:pt modelId="{9EE1CF16-A09A-9D48-8D98-28C4A867A808}" type="pres">
      <dgm:prSet presAssocID="{1C52F975-73AE-D742-8434-1A9719191C80}" presName="composite3" presStyleCnt="0"/>
      <dgm:spPr/>
    </dgm:pt>
    <dgm:pt modelId="{97E07FD3-BAE6-204E-B10E-CB5AEA9EA798}" type="pres">
      <dgm:prSet presAssocID="{1C52F975-73AE-D742-8434-1A9719191C80}" presName="image3" presStyleLbl="node3" presStyleIdx="1" presStyleCnt="3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3716846-B3C9-8F46-8813-5AB417557539}" type="pres">
      <dgm:prSet presAssocID="{1C52F975-73AE-D742-8434-1A9719191C80}" presName="text3" presStyleLbl="revTx" presStyleIdx="3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51444AD-6F45-5A42-AF82-EB836598928E}" type="pres">
      <dgm:prSet presAssocID="{1C52F975-73AE-D742-8434-1A9719191C80}" presName="hierChild4" presStyleCnt="0"/>
      <dgm:spPr/>
    </dgm:pt>
    <dgm:pt modelId="{425CD987-7BD5-B542-8FDA-1F0E303D70C2}" type="pres">
      <dgm:prSet presAssocID="{92869716-751E-9940-AAAA-A16B265002D5}" presName="Name17" presStyleLbl="parChTrans1D3" presStyleIdx="2" presStyleCnt="3"/>
      <dgm:spPr/>
      <dgm:t>
        <a:bodyPr/>
        <a:lstStyle/>
        <a:p>
          <a:endParaRPr lang="ru-RU"/>
        </a:p>
      </dgm:t>
    </dgm:pt>
    <dgm:pt modelId="{E68E71D5-50CD-844A-A9ED-32A53A57B77F}" type="pres">
      <dgm:prSet presAssocID="{B13CC410-0CBC-0E47-B309-3DDEF93A2F5E}" presName="hierRoot3" presStyleCnt="0"/>
      <dgm:spPr/>
    </dgm:pt>
    <dgm:pt modelId="{7315D7D5-E761-4042-9502-D0F1973EBB2D}" type="pres">
      <dgm:prSet presAssocID="{B13CC410-0CBC-0E47-B309-3DDEF93A2F5E}" presName="composite3" presStyleCnt="0"/>
      <dgm:spPr/>
    </dgm:pt>
    <dgm:pt modelId="{49C160D6-AEEA-444F-873D-BB057C81BC48}" type="pres">
      <dgm:prSet presAssocID="{B13CC410-0CBC-0E47-B309-3DDEF93A2F5E}" presName="image3" presStyleLbl="node3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</dgm:spPr>
      <dgm:t>
        <a:bodyPr/>
        <a:lstStyle/>
        <a:p>
          <a:endParaRPr lang="ru-RU"/>
        </a:p>
      </dgm:t>
    </dgm:pt>
    <dgm:pt modelId="{FF2B801A-2CA7-F540-ABA5-14F7D20090ED}" type="pres">
      <dgm:prSet presAssocID="{B13CC410-0CBC-0E47-B309-3DDEF93A2F5E}" presName="text3" presStyleLbl="revTx" presStyleIdx="4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380D44-CB6C-0C4E-A7E9-DFB6E57E5F61}" type="pres">
      <dgm:prSet presAssocID="{B13CC410-0CBC-0E47-B309-3DDEF93A2F5E}" presName="hierChild4" presStyleCnt="0"/>
      <dgm:spPr/>
    </dgm:pt>
    <dgm:pt modelId="{CB03A0CC-0143-2745-A237-BB5DAE1751E6}" type="pres">
      <dgm:prSet presAssocID="{E10C8242-A40A-1C4C-B933-90CA0D8BF2D9}" presName="Name10" presStyleLbl="parChTrans1D2" presStyleIdx="1" presStyleCnt="3"/>
      <dgm:spPr/>
      <dgm:t>
        <a:bodyPr/>
        <a:lstStyle/>
        <a:p>
          <a:endParaRPr lang="ru-RU"/>
        </a:p>
      </dgm:t>
    </dgm:pt>
    <dgm:pt modelId="{40431605-17FC-774B-B73E-34B52D9653F7}" type="pres">
      <dgm:prSet presAssocID="{B577B88B-5364-EF4A-B57E-F2EC67FCC0B5}" presName="hierRoot2" presStyleCnt="0"/>
      <dgm:spPr/>
    </dgm:pt>
    <dgm:pt modelId="{9FDB5BCD-2CA6-8C4A-AD69-8DF7C8ECA90D}" type="pres">
      <dgm:prSet presAssocID="{B577B88B-5364-EF4A-B57E-F2EC67FCC0B5}" presName="composite2" presStyleCnt="0"/>
      <dgm:spPr/>
    </dgm:pt>
    <dgm:pt modelId="{E2A93D3D-886A-E849-9BAD-B3334F628D4C}" type="pres">
      <dgm:prSet presAssocID="{B577B88B-5364-EF4A-B57E-F2EC67FCC0B5}" presName="image2" presStyleLbl="node2" presStyleIdx="1" presStyleCnt="3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</dgm:spPr>
      <dgm:t>
        <a:bodyPr/>
        <a:lstStyle/>
        <a:p>
          <a:endParaRPr lang="ru-RU"/>
        </a:p>
      </dgm:t>
    </dgm:pt>
    <dgm:pt modelId="{536A64BF-26E6-834F-8CA5-F3C2ED7B413F}" type="pres">
      <dgm:prSet presAssocID="{B577B88B-5364-EF4A-B57E-F2EC67FCC0B5}" presName="text2" presStyleLbl="revTx" presStyleIdx="5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1606EFB-9489-1F4C-A2C7-EFE47D3C07F4}" type="pres">
      <dgm:prSet presAssocID="{B577B88B-5364-EF4A-B57E-F2EC67FCC0B5}" presName="hierChild3" presStyleCnt="0"/>
      <dgm:spPr/>
    </dgm:pt>
    <dgm:pt modelId="{D3077C00-E85B-144A-892F-D23687D53A87}" type="pres">
      <dgm:prSet presAssocID="{66BE5F04-42B1-FA4D-A09E-38F0EC29F8CE}" presName="Name10" presStyleLbl="parChTrans1D2" presStyleIdx="2" presStyleCnt="3"/>
      <dgm:spPr/>
      <dgm:t>
        <a:bodyPr/>
        <a:lstStyle/>
        <a:p>
          <a:endParaRPr lang="ru-RU"/>
        </a:p>
      </dgm:t>
    </dgm:pt>
    <dgm:pt modelId="{CC7AF943-C620-FA48-A1E9-F2AAED1456FC}" type="pres">
      <dgm:prSet presAssocID="{CA807B44-2F03-974E-B352-7C97BF883049}" presName="hierRoot2" presStyleCnt="0"/>
      <dgm:spPr/>
    </dgm:pt>
    <dgm:pt modelId="{BFCD2F76-B654-CB45-B404-768794251609}" type="pres">
      <dgm:prSet presAssocID="{CA807B44-2F03-974E-B352-7C97BF883049}" presName="composite2" presStyleCnt="0"/>
      <dgm:spPr/>
    </dgm:pt>
    <dgm:pt modelId="{E82DBDD0-9567-A84D-91C9-53E822A53239}" type="pres">
      <dgm:prSet presAssocID="{CA807B44-2F03-974E-B352-7C97BF883049}" presName="image2" presStyleLbl="node2" presStyleIdx="2" presStyleCnt="3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61B898B7-EA9F-6E4E-8FA4-7811EF43ED13}" type="pres">
      <dgm:prSet presAssocID="{CA807B44-2F03-974E-B352-7C97BF883049}" presName="text2" presStyleLbl="revTx" presStyleIdx="6" presStyleCnt="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0ECC181-572C-F949-A158-EDE7A212EB22}" type="pres">
      <dgm:prSet presAssocID="{CA807B44-2F03-974E-B352-7C97BF883049}" presName="hierChild3" presStyleCnt="0"/>
      <dgm:spPr/>
    </dgm:pt>
  </dgm:ptLst>
  <dgm:cxnLst>
    <dgm:cxn modelId="{C4CA36BC-AD39-EB4A-9F76-04FB428DCC06}" srcId="{3632F18E-7970-B04F-B319-49E384456D23}" destId="{4F1647DA-6DE6-8847-A0B4-965BD88293FC}" srcOrd="0" destOrd="0" parTransId="{99F7E5E7-191F-5745-9777-4E846D88571C}" sibTransId="{581CC3B2-9958-5F43-BB68-857FC739091C}"/>
    <dgm:cxn modelId="{2F46F519-CF22-7C44-B7DC-C32A108EA68D}" srcId="{4F1647DA-6DE6-8847-A0B4-965BD88293FC}" destId="{CA807B44-2F03-974E-B352-7C97BF883049}" srcOrd="2" destOrd="0" parTransId="{66BE5F04-42B1-FA4D-A09E-38F0EC29F8CE}" sibTransId="{89FCEA4A-4CA4-9C4F-AF8B-FFFCF3834ABB}"/>
    <dgm:cxn modelId="{902AC022-E61B-4182-A09A-5BD5521AC6A5}" type="presOf" srcId="{CA807B44-2F03-974E-B352-7C97BF883049}" destId="{61B898B7-EA9F-6E4E-8FA4-7811EF43ED13}" srcOrd="0" destOrd="0" presId="urn:microsoft.com/office/officeart/2009/layout/CirclePictureHierarchy"/>
    <dgm:cxn modelId="{1DD1925B-F970-41EB-BC14-7E56B96F293E}" type="presOf" srcId="{30318DDA-9BFC-5847-8C3B-49794F999EBB}" destId="{3DE2FAB4-EA26-9042-B180-5CC0E6454558}" srcOrd="0" destOrd="0" presId="urn:microsoft.com/office/officeart/2009/layout/CirclePictureHierarchy"/>
    <dgm:cxn modelId="{F1FBBCD5-B651-4FBF-83B8-D02E3F34060F}" type="presOf" srcId="{4F1647DA-6DE6-8847-A0B4-965BD88293FC}" destId="{72F16DDF-C581-8C49-A5C7-831FAC3214E6}" srcOrd="0" destOrd="0" presId="urn:microsoft.com/office/officeart/2009/layout/CirclePictureHierarchy"/>
    <dgm:cxn modelId="{5B9D9A08-610C-814D-BF77-0FAFF110E66D}" srcId="{0B48C36E-BD13-AE4B-99A6-1A87E0B84857}" destId="{806F9B2A-F186-9D4A-B7C0-90FE91F81D1C}" srcOrd="0" destOrd="0" parTransId="{30318DDA-9BFC-5847-8C3B-49794F999EBB}" sibTransId="{9EF296D8-F18C-EB4C-B6E9-3D7C79B32F44}"/>
    <dgm:cxn modelId="{026E29A1-BEFE-0647-A744-0B4F0876BBF5}" srcId="{0B48C36E-BD13-AE4B-99A6-1A87E0B84857}" destId="{1C52F975-73AE-D742-8434-1A9719191C80}" srcOrd="1" destOrd="0" parTransId="{E5227AB3-7F6C-6544-91EC-F14F85D19E03}" sibTransId="{0D6F6244-BBAD-7D4F-8F40-1E9CA8CD73FF}"/>
    <dgm:cxn modelId="{7BD83037-B4C0-43D1-B9FC-746436C7F8A1}" type="presOf" srcId="{3632F18E-7970-B04F-B319-49E384456D23}" destId="{F206966C-8AB4-CC4A-B762-DE9C7B7BC347}" srcOrd="0" destOrd="0" presId="urn:microsoft.com/office/officeart/2009/layout/CirclePictureHierarchy"/>
    <dgm:cxn modelId="{A727F9B9-51EC-CF47-8DD9-418CA7AD5D80}" srcId="{4F1647DA-6DE6-8847-A0B4-965BD88293FC}" destId="{B577B88B-5364-EF4A-B57E-F2EC67FCC0B5}" srcOrd="1" destOrd="0" parTransId="{E10C8242-A40A-1C4C-B933-90CA0D8BF2D9}" sibTransId="{67D0D4C8-7941-2141-962D-523FA2A19789}"/>
    <dgm:cxn modelId="{E9F09C25-3112-40E9-8338-C1676ACE7C45}" type="presOf" srcId="{66BE5F04-42B1-FA4D-A09E-38F0EC29F8CE}" destId="{D3077C00-E85B-144A-892F-D23687D53A87}" srcOrd="0" destOrd="0" presId="urn:microsoft.com/office/officeart/2009/layout/CirclePictureHierarchy"/>
    <dgm:cxn modelId="{66DF0FBD-A6BC-40C8-B8C2-C51B129F6B46}" type="presOf" srcId="{B13CC410-0CBC-0E47-B309-3DDEF93A2F5E}" destId="{FF2B801A-2CA7-F540-ABA5-14F7D20090ED}" srcOrd="0" destOrd="0" presId="urn:microsoft.com/office/officeart/2009/layout/CirclePictureHierarchy"/>
    <dgm:cxn modelId="{5E10311C-2745-4E3C-A11D-9B5BF7B6E9BC}" type="presOf" srcId="{806F9B2A-F186-9D4A-B7C0-90FE91F81D1C}" destId="{CDAF585A-F1E5-8544-AA77-E6C1E54FDD9F}" srcOrd="0" destOrd="0" presId="urn:microsoft.com/office/officeart/2009/layout/CirclePictureHierarchy"/>
    <dgm:cxn modelId="{AEE4BF99-6585-48A8-AC14-EDFB5E33FE97}" type="presOf" srcId="{0B48C36E-BD13-AE4B-99A6-1A87E0B84857}" destId="{CCD82EBD-FD5B-4A42-A886-9745442B9F29}" srcOrd="0" destOrd="0" presId="urn:microsoft.com/office/officeart/2009/layout/CirclePictureHierarchy"/>
    <dgm:cxn modelId="{BF148F56-4016-4F23-BDD1-ACA1ABF04C3A}" type="presOf" srcId="{ADBB77F2-6AA1-6043-8518-E145878C9AD7}" destId="{A62A4BE9-0E3D-0B4E-A6F9-2705674ED58F}" srcOrd="0" destOrd="0" presId="urn:microsoft.com/office/officeart/2009/layout/CirclePictureHierarchy"/>
    <dgm:cxn modelId="{84ACCE8A-F73D-4DC3-A7CC-609E8F67128B}" type="presOf" srcId="{B577B88B-5364-EF4A-B57E-F2EC67FCC0B5}" destId="{536A64BF-26E6-834F-8CA5-F3C2ED7B413F}" srcOrd="0" destOrd="0" presId="urn:microsoft.com/office/officeart/2009/layout/CirclePictureHierarchy"/>
    <dgm:cxn modelId="{434410FA-6327-4879-BE67-32A13CF458A8}" type="presOf" srcId="{E5227AB3-7F6C-6544-91EC-F14F85D19E03}" destId="{0E8CDBB1-F016-5F4D-9DF1-0E318E71F7BE}" srcOrd="0" destOrd="0" presId="urn:microsoft.com/office/officeart/2009/layout/CirclePictureHierarchy"/>
    <dgm:cxn modelId="{82566B10-5DD8-4CFC-82D2-686040996623}" type="presOf" srcId="{92869716-751E-9940-AAAA-A16B265002D5}" destId="{425CD987-7BD5-B542-8FDA-1F0E303D70C2}" srcOrd="0" destOrd="0" presId="urn:microsoft.com/office/officeart/2009/layout/CirclePictureHierarchy"/>
    <dgm:cxn modelId="{F0D9816C-8999-0449-AE01-C2A6BFBEC492}" srcId="{0B48C36E-BD13-AE4B-99A6-1A87E0B84857}" destId="{B13CC410-0CBC-0E47-B309-3DDEF93A2F5E}" srcOrd="2" destOrd="0" parTransId="{92869716-751E-9940-AAAA-A16B265002D5}" sibTransId="{EFDD8CFC-FE97-2441-8047-0BA097E084B7}"/>
    <dgm:cxn modelId="{68A84503-43DC-449F-8D5A-92760EB76145}" type="presOf" srcId="{E10C8242-A40A-1C4C-B933-90CA0D8BF2D9}" destId="{CB03A0CC-0143-2745-A237-BB5DAE1751E6}" srcOrd="0" destOrd="0" presId="urn:microsoft.com/office/officeart/2009/layout/CirclePictureHierarchy"/>
    <dgm:cxn modelId="{FDB8141B-1A7F-8447-A777-F1D950FB57A2}" srcId="{4F1647DA-6DE6-8847-A0B4-965BD88293FC}" destId="{0B48C36E-BD13-AE4B-99A6-1A87E0B84857}" srcOrd="0" destOrd="0" parTransId="{ADBB77F2-6AA1-6043-8518-E145878C9AD7}" sibTransId="{CBEDC1B3-9335-E348-BBEA-291CE6BD2CF5}"/>
    <dgm:cxn modelId="{6566E44C-9A68-476B-8580-759206CB5792}" type="presOf" srcId="{1C52F975-73AE-D742-8434-1A9719191C80}" destId="{E3716846-B3C9-8F46-8813-5AB417557539}" srcOrd="0" destOrd="0" presId="urn:microsoft.com/office/officeart/2009/layout/CirclePictureHierarchy"/>
    <dgm:cxn modelId="{F36142CB-800F-45F3-B9D5-46A69A13A675}" type="presParOf" srcId="{F206966C-8AB4-CC4A-B762-DE9C7B7BC347}" destId="{5D22BBC1-BC52-004F-B70E-D77AAA37DBFD}" srcOrd="0" destOrd="0" presId="urn:microsoft.com/office/officeart/2009/layout/CirclePictureHierarchy"/>
    <dgm:cxn modelId="{AC8A216C-6BA6-49B7-AA39-89A4909124CC}" type="presParOf" srcId="{5D22BBC1-BC52-004F-B70E-D77AAA37DBFD}" destId="{FEF6726A-5A6A-AA4D-A5E3-7B1730FA172B}" srcOrd="0" destOrd="0" presId="urn:microsoft.com/office/officeart/2009/layout/CirclePictureHierarchy"/>
    <dgm:cxn modelId="{D01F56AA-DD68-4F1C-B4F6-671D4DCDC207}" type="presParOf" srcId="{FEF6726A-5A6A-AA4D-A5E3-7B1730FA172B}" destId="{4CEBF932-E9BC-5C4B-8D04-195825CF33D9}" srcOrd="0" destOrd="0" presId="urn:microsoft.com/office/officeart/2009/layout/CirclePictureHierarchy"/>
    <dgm:cxn modelId="{B5237321-F296-41BF-A7BE-6AFA289DC293}" type="presParOf" srcId="{FEF6726A-5A6A-AA4D-A5E3-7B1730FA172B}" destId="{72F16DDF-C581-8C49-A5C7-831FAC3214E6}" srcOrd="1" destOrd="0" presId="urn:microsoft.com/office/officeart/2009/layout/CirclePictureHierarchy"/>
    <dgm:cxn modelId="{DCF526FC-0AC2-4DF4-84B4-166EE38CE737}" type="presParOf" srcId="{5D22BBC1-BC52-004F-B70E-D77AAA37DBFD}" destId="{421BCFEA-7890-4848-B933-CA922D45E8CA}" srcOrd="1" destOrd="0" presId="urn:microsoft.com/office/officeart/2009/layout/CirclePictureHierarchy"/>
    <dgm:cxn modelId="{93755DA4-9AD1-4211-9600-3D22B9E08618}" type="presParOf" srcId="{421BCFEA-7890-4848-B933-CA922D45E8CA}" destId="{A62A4BE9-0E3D-0B4E-A6F9-2705674ED58F}" srcOrd="0" destOrd="0" presId="urn:microsoft.com/office/officeart/2009/layout/CirclePictureHierarchy"/>
    <dgm:cxn modelId="{8134ECBF-29F7-4E3D-A7D2-EFF5122C83C9}" type="presParOf" srcId="{421BCFEA-7890-4848-B933-CA922D45E8CA}" destId="{C2135BA3-17D5-1249-811A-EB8CECCA0D86}" srcOrd="1" destOrd="0" presId="urn:microsoft.com/office/officeart/2009/layout/CirclePictureHierarchy"/>
    <dgm:cxn modelId="{C09E32AA-666E-4703-9215-425BF88F66A4}" type="presParOf" srcId="{C2135BA3-17D5-1249-811A-EB8CECCA0D86}" destId="{4427AFF7-4296-9346-84CD-EBDE816EB96E}" srcOrd="0" destOrd="0" presId="urn:microsoft.com/office/officeart/2009/layout/CirclePictureHierarchy"/>
    <dgm:cxn modelId="{03CC8302-1F3B-47C1-9942-00F0B45B4216}" type="presParOf" srcId="{4427AFF7-4296-9346-84CD-EBDE816EB96E}" destId="{95EB747B-C806-2349-A25B-62745434EE60}" srcOrd="0" destOrd="0" presId="urn:microsoft.com/office/officeart/2009/layout/CirclePictureHierarchy"/>
    <dgm:cxn modelId="{09698313-CF06-45CF-8BD4-59F170841F17}" type="presParOf" srcId="{4427AFF7-4296-9346-84CD-EBDE816EB96E}" destId="{CCD82EBD-FD5B-4A42-A886-9745442B9F29}" srcOrd="1" destOrd="0" presId="urn:microsoft.com/office/officeart/2009/layout/CirclePictureHierarchy"/>
    <dgm:cxn modelId="{40E411BC-4718-477D-BA70-45F53A3593D9}" type="presParOf" srcId="{C2135BA3-17D5-1249-811A-EB8CECCA0D86}" destId="{59167B6D-6E32-5844-B4CC-A419F0C617E0}" srcOrd="1" destOrd="0" presId="urn:microsoft.com/office/officeart/2009/layout/CirclePictureHierarchy"/>
    <dgm:cxn modelId="{23DC438C-89A4-4A05-AAFE-874EBD98144F}" type="presParOf" srcId="{59167B6D-6E32-5844-B4CC-A419F0C617E0}" destId="{3DE2FAB4-EA26-9042-B180-5CC0E6454558}" srcOrd="0" destOrd="0" presId="urn:microsoft.com/office/officeart/2009/layout/CirclePictureHierarchy"/>
    <dgm:cxn modelId="{AE3F4145-3815-409B-9358-D7B9E9B1E1C3}" type="presParOf" srcId="{59167B6D-6E32-5844-B4CC-A419F0C617E0}" destId="{D40007B8-67CB-6848-B880-7892C4D3246F}" srcOrd="1" destOrd="0" presId="urn:microsoft.com/office/officeart/2009/layout/CirclePictureHierarchy"/>
    <dgm:cxn modelId="{811048EC-A5FC-4AD2-8C2B-180A1AB482DB}" type="presParOf" srcId="{D40007B8-67CB-6848-B880-7892C4D3246F}" destId="{8886583D-C2CE-014D-8611-250BDDE58132}" srcOrd="0" destOrd="0" presId="urn:microsoft.com/office/officeart/2009/layout/CirclePictureHierarchy"/>
    <dgm:cxn modelId="{0F86BA4D-7B51-4C42-B08B-58A2CEBD3E72}" type="presParOf" srcId="{8886583D-C2CE-014D-8611-250BDDE58132}" destId="{361D043C-9C9E-744B-AAD6-13D258E9595E}" srcOrd="0" destOrd="0" presId="urn:microsoft.com/office/officeart/2009/layout/CirclePictureHierarchy"/>
    <dgm:cxn modelId="{B7C63AE8-7098-4BD6-9011-F88767BF2476}" type="presParOf" srcId="{8886583D-C2CE-014D-8611-250BDDE58132}" destId="{CDAF585A-F1E5-8544-AA77-E6C1E54FDD9F}" srcOrd="1" destOrd="0" presId="urn:microsoft.com/office/officeart/2009/layout/CirclePictureHierarchy"/>
    <dgm:cxn modelId="{68EB598E-A7CB-42C2-84CF-0C3E4DE79278}" type="presParOf" srcId="{D40007B8-67CB-6848-B880-7892C4D3246F}" destId="{C89DD29D-D23E-8F45-BECB-DAD6C69CA7FA}" srcOrd="1" destOrd="0" presId="urn:microsoft.com/office/officeart/2009/layout/CirclePictureHierarchy"/>
    <dgm:cxn modelId="{6F63DC71-1A2D-482F-9E69-027BEC9F4224}" type="presParOf" srcId="{59167B6D-6E32-5844-B4CC-A419F0C617E0}" destId="{0E8CDBB1-F016-5F4D-9DF1-0E318E71F7BE}" srcOrd="2" destOrd="0" presId="urn:microsoft.com/office/officeart/2009/layout/CirclePictureHierarchy"/>
    <dgm:cxn modelId="{77600AD3-1088-4AB9-ADEF-7B4135B6760D}" type="presParOf" srcId="{59167B6D-6E32-5844-B4CC-A419F0C617E0}" destId="{F73CF78E-910D-C441-A63B-A52565D969EA}" srcOrd="3" destOrd="0" presId="urn:microsoft.com/office/officeart/2009/layout/CirclePictureHierarchy"/>
    <dgm:cxn modelId="{7F182DDD-6366-4BE6-A6A0-D6EAFBD23765}" type="presParOf" srcId="{F73CF78E-910D-C441-A63B-A52565D969EA}" destId="{9EE1CF16-A09A-9D48-8D98-28C4A867A808}" srcOrd="0" destOrd="0" presId="urn:microsoft.com/office/officeart/2009/layout/CirclePictureHierarchy"/>
    <dgm:cxn modelId="{5096B754-39DD-4A17-A1F1-AD47F76D8BFA}" type="presParOf" srcId="{9EE1CF16-A09A-9D48-8D98-28C4A867A808}" destId="{97E07FD3-BAE6-204E-B10E-CB5AEA9EA798}" srcOrd="0" destOrd="0" presId="urn:microsoft.com/office/officeart/2009/layout/CirclePictureHierarchy"/>
    <dgm:cxn modelId="{02738369-3AD6-406D-B46E-F213A93E3A82}" type="presParOf" srcId="{9EE1CF16-A09A-9D48-8D98-28C4A867A808}" destId="{E3716846-B3C9-8F46-8813-5AB417557539}" srcOrd="1" destOrd="0" presId="urn:microsoft.com/office/officeart/2009/layout/CirclePictureHierarchy"/>
    <dgm:cxn modelId="{7C3C51C5-E084-41B0-98E7-89557F91FFF2}" type="presParOf" srcId="{F73CF78E-910D-C441-A63B-A52565D969EA}" destId="{651444AD-6F45-5A42-AF82-EB836598928E}" srcOrd="1" destOrd="0" presId="urn:microsoft.com/office/officeart/2009/layout/CirclePictureHierarchy"/>
    <dgm:cxn modelId="{26721651-00E3-49BB-80A1-CB2AD1EB05D9}" type="presParOf" srcId="{59167B6D-6E32-5844-B4CC-A419F0C617E0}" destId="{425CD987-7BD5-B542-8FDA-1F0E303D70C2}" srcOrd="4" destOrd="0" presId="urn:microsoft.com/office/officeart/2009/layout/CirclePictureHierarchy"/>
    <dgm:cxn modelId="{0E72BFC9-7528-47DC-9BB3-F89B5446147A}" type="presParOf" srcId="{59167B6D-6E32-5844-B4CC-A419F0C617E0}" destId="{E68E71D5-50CD-844A-A9ED-32A53A57B77F}" srcOrd="5" destOrd="0" presId="urn:microsoft.com/office/officeart/2009/layout/CirclePictureHierarchy"/>
    <dgm:cxn modelId="{7A848F9C-686C-4874-AAB5-843AB92F5495}" type="presParOf" srcId="{E68E71D5-50CD-844A-A9ED-32A53A57B77F}" destId="{7315D7D5-E761-4042-9502-D0F1973EBB2D}" srcOrd="0" destOrd="0" presId="urn:microsoft.com/office/officeart/2009/layout/CirclePictureHierarchy"/>
    <dgm:cxn modelId="{17CBDD7C-BEE3-48C3-80AD-9E060296916D}" type="presParOf" srcId="{7315D7D5-E761-4042-9502-D0F1973EBB2D}" destId="{49C160D6-AEEA-444F-873D-BB057C81BC48}" srcOrd="0" destOrd="0" presId="urn:microsoft.com/office/officeart/2009/layout/CirclePictureHierarchy"/>
    <dgm:cxn modelId="{6D38A6E1-34DE-4957-AF34-D9DF4C65B14E}" type="presParOf" srcId="{7315D7D5-E761-4042-9502-D0F1973EBB2D}" destId="{FF2B801A-2CA7-F540-ABA5-14F7D20090ED}" srcOrd="1" destOrd="0" presId="urn:microsoft.com/office/officeart/2009/layout/CirclePictureHierarchy"/>
    <dgm:cxn modelId="{93CB057D-E02E-4425-A588-1DADF39229B1}" type="presParOf" srcId="{E68E71D5-50CD-844A-A9ED-32A53A57B77F}" destId="{27380D44-CB6C-0C4E-A7E9-DFB6E57E5F61}" srcOrd="1" destOrd="0" presId="urn:microsoft.com/office/officeart/2009/layout/CirclePictureHierarchy"/>
    <dgm:cxn modelId="{A0C0D3B4-89DE-44AB-847F-2A9721A7D4C3}" type="presParOf" srcId="{421BCFEA-7890-4848-B933-CA922D45E8CA}" destId="{CB03A0CC-0143-2745-A237-BB5DAE1751E6}" srcOrd="2" destOrd="0" presId="urn:microsoft.com/office/officeart/2009/layout/CirclePictureHierarchy"/>
    <dgm:cxn modelId="{198BB3CE-31DD-4290-ABF1-B751E9F6BFE6}" type="presParOf" srcId="{421BCFEA-7890-4848-B933-CA922D45E8CA}" destId="{40431605-17FC-774B-B73E-34B52D9653F7}" srcOrd="3" destOrd="0" presId="urn:microsoft.com/office/officeart/2009/layout/CirclePictureHierarchy"/>
    <dgm:cxn modelId="{F1A1DB83-560F-48BC-94EC-D3004796AC58}" type="presParOf" srcId="{40431605-17FC-774B-B73E-34B52D9653F7}" destId="{9FDB5BCD-2CA6-8C4A-AD69-8DF7C8ECA90D}" srcOrd="0" destOrd="0" presId="urn:microsoft.com/office/officeart/2009/layout/CirclePictureHierarchy"/>
    <dgm:cxn modelId="{34A7C397-8A25-4EE7-8541-37EABCADA115}" type="presParOf" srcId="{9FDB5BCD-2CA6-8C4A-AD69-8DF7C8ECA90D}" destId="{E2A93D3D-886A-E849-9BAD-B3334F628D4C}" srcOrd="0" destOrd="0" presId="urn:microsoft.com/office/officeart/2009/layout/CirclePictureHierarchy"/>
    <dgm:cxn modelId="{6F25CBD1-3EC2-479B-81EC-6BE6F45B9AAA}" type="presParOf" srcId="{9FDB5BCD-2CA6-8C4A-AD69-8DF7C8ECA90D}" destId="{536A64BF-26E6-834F-8CA5-F3C2ED7B413F}" srcOrd="1" destOrd="0" presId="urn:microsoft.com/office/officeart/2009/layout/CirclePictureHierarchy"/>
    <dgm:cxn modelId="{48D545E2-2D32-4D2B-8792-6ACBFECE8F5A}" type="presParOf" srcId="{40431605-17FC-774B-B73E-34B52D9653F7}" destId="{91606EFB-9489-1F4C-A2C7-EFE47D3C07F4}" srcOrd="1" destOrd="0" presId="urn:microsoft.com/office/officeart/2009/layout/CirclePictureHierarchy"/>
    <dgm:cxn modelId="{92C68B12-8733-48FA-9258-6292136C7F18}" type="presParOf" srcId="{421BCFEA-7890-4848-B933-CA922D45E8CA}" destId="{D3077C00-E85B-144A-892F-D23687D53A87}" srcOrd="4" destOrd="0" presId="urn:microsoft.com/office/officeart/2009/layout/CirclePictureHierarchy"/>
    <dgm:cxn modelId="{9ECD3C1A-3AB4-4D26-8584-08E858FCA852}" type="presParOf" srcId="{421BCFEA-7890-4848-B933-CA922D45E8CA}" destId="{CC7AF943-C620-FA48-A1E9-F2AAED1456FC}" srcOrd="5" destOrd="0" presId="urn:microsoft.com/office/officeart/2009/layout/CirclePictureHierarchy"/>
    <dgm:cxn modelId="{865BE6DF-4D1F-4EC9-A6F0-70B3A730A747}" type="presParOf" srcId="{CC7AF943-C620-FA48-A1E9-F2AAED1456FC}" destId="{BFCD2F76-B654-CB45-B404-768794251609}" srcOrd="0" destOrd="0" presId="urn:microsoft.com/office/officeart/2009/layout/CirclePictureHierarchy"/>
    <dgm:cxn modelId="{90649C60-372A-4DF8-BFAD-4F85DD4F4B09}" type="presParOf" srcId="{BFCD2F76-B654-CB45-B404-768794251609}" destId="{E82DBDD0-9567-A84D-91C9-53E822A53239}" srcOrd="0" destOrd="0" presId="urn:microsoft.com/office/officeart/2009/layout/CirclePictureHierarchy"/>
    <dgm:cxn modelId="{4FFD0E4F-A916-4D28-8CEC-B3926751682E}" type="presParOf" srcId="{BFCD2F76-B654-CB45-B404-768794251609}" destId="{61B898B7-EA9F-6E4E-8FA4-7811EF43ED13}" srcOrd="1" destOrd="0" presId="urn:microsoft.com/office/officeart/2009/layout/CirclePictureHierarchy"/>
    <dgm:cxn modelId="{EA6D4F19-B7F0-41F7-AE90-31C935598344}" type="presParOf" srcId="{CC7AF943-C620-FA48-A1E9-F2AAED1456FC}" destId="{70ECC181-572C-F949-A158-EDE7A212EB22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C84E21-824D-C948-B58B-E0B80BC1C804}" type="doc">
      <dgm:prSet loTypeId="urn:microsoft.com/office/officeart/2008/layout/VerticalCurved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F080003-7CC4-9748-BDF4-B4D15359C3EE}">
      <dgm:prSet phldrT="[Текст]"/>
      <dgm:spPr/>
      <dgm:t>
        <a:bodyPr/>
        <a:lstStyle/>
        <a:p>
          <a:r>
            <a:rPr lang="ru-RU" dirty="0" smtClean="0"/>
            <a:t>Учебный</a:t>
          </a:r>
          <a:r>
            <a:rPr lang="ru-RU" baseline="0" dirty="0" smtClean="0"/>
            <a:t> процесс</a:t>
          </a:r>
          <a:endParaRPr lang="ru-RU" dirty="0"/>
        </a:p>
      </dgm:t>
    </dgm:pt>
    <dgm:pt modelId="{CB87936D-30BF-C747-A5B0-54E48FCFED98}" type="parTrans" cxnId="{9D13BFB7-9138-1948-8BB4-C8EAD52D39AA}">
      <dgm:prSet/>
      <dgm:spPr/>
      <dgm:t>
        <a:bodyPr/>
        <a:lstStyle/>
        <a:p>
          <a:endParaRPr lang="ru-RU"/>
        </a:p>
      </dgm:t>
    </dgm:pt>
    <dgm:pt modelId="{DCF33771-AF7B-864B-9F16-37F6B2F548AA}" type="sibTrans" cxnId="{9D13BFB7-9138-1948-8BB4-C8EAD52D39AA}">
      <dgm:prSet/>
      <dgm:spPr/>
      <dgm:t>
        <a:bodyPr/>
        <a:lstStyle/>
        <a:p>
          <a:endParaRPr lang="ru-RU"/>
        </a:p>
      </dgm:t>
    </dgm:pt>
    <dgm:pt modelId="{C67C3126-ABFA-1643-8813-81467FEC8731}">
      <dgm:prSet phldrT="[Текст]"/>
      <dgm:spPr/>
      <dgm:t>
        <a:bodyPr/>
        <a:lstStyle/>
        <a:p>
          <a:r>
            <a:rPr lang="ru-RU" dirty="0" smtClean="0"/>
            <a:t>Стажировки на базе вузов</a:t>
          </a:r>
          <a:endParaRPr lang="ru-RU" dirty="0"/>
        </a:p>
      </dgm:t>
    </dgm:pt>
    <dgm:pt modelId="{20B876DA-2B7A-2C42-B132-6CDDF8B4BC55}" type="parTrans" cxnId="{72D3B989-24AA-A946-8C94-528629B81096}">
      <dgm:prSet/>
      <dgm:spPr/>
      <dgm:t>
        <a:bodyPr/>
        <a:lstStyle/>
        <a:p>
          <a:endParaRPr lang="ru-RU"/>
        </a:p>
      </dgm:t>
    </dgm:pt>
    <dgm:pt modelId="{011E5B28-0129-E840-B38F-31B3A46A51A4}" type="sibTrans" cxnId="{72D3B989-24AA-A946-8C94-528629B81096}">
      <dgm:prSet/>
      <dgm:spPr/>
      <dgm:t>
        <a:bodyPr/>
        <a:lstStyle/>
        <a:p>
          <a:endParaRPr lang="ru-RU"/>
        </a:p>
      </dgm:t>
    </dgm:pt>
    <dgm:pt modelId="{292B7AB1-51BB-A843-8A6B-44D064D82BF6}">
      <dgm:prSet phldrT="[Текст]"/>
      <dgm:spPr/>
      <dgm:t>
        <a:bodyPr/>
        <a:lstStyle/>
        <a:p>
          <a:r>
            <a:rPr lang="ru-RU" dirty="0" smtClean="0"/>
            <a:t>Повышение квалификации для педагогов</a:t>
          </a:r>
          <a:endParaRPr lang="ru-RU" dirty="0"/>
        </a:p>
      </dgm:t>
    </dgm:pt>
    <dgm:pt modelId="{10E27240-8C80-3049-BF27-5DF9314FAB16}" type="parTrans" cxnId="{EEC9C518-46A6-2448-A6C8-8509070FB3F5}">
      <dgm:prSet/>
      <dgm:spPr/>
      <dgm:t>
        <a:bodyPr/>
        <a:lstStyle/>
        <a:p>
          <a:endParaRPr lang="ru-RU"/>
        </a:p>
      </dgm:t>
    </dgm:pt>
    <dgm:pt modelId="{5CED5356-D79C-0C4C-9262-BFF420EB51F5}" type="sibTrans" cxnId="{EEC9C518-46A6-2448-A6C8-8509070FB3F5}">
      <dgm:prSet/>
      <dgm:spPr/>
      <dgm:t>
        <a:bodyPr/>
        <a:lstStyle/>
        <a:p>
          <a:endParaRPr lang="ru-RU"/>
        </a:p>
      </dgm:t>
    </dgm:pt>
    <dgm:pt modelId="{C531CB85-FF4D-3044-AA44-C63B0F4EE11A}" type="pres">
      <dgm:prSet presAssocID="{37C84E21-824D-C948-B58B-E0B80BC1C80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B9CD5C1-A0EA-9E48-95A9-5A25C7CD47F3}" type="pres">
      <dgm:prSet presAssocID="{37C84E21-824D-C948-B58B-E0B80BC1C804}" presName="Name1" presStyleCnt="0"/>
      <dgm:spPr/>
    </dgm:pt>
    <dgm:pt modelId="{1FDE0448-A2A7-8546-9104-1595E7AD3C3E}" type="pres">
      <dgm:prSet presAssocID="{37C84E21-824D-C948-B58B-E0B80BC1C804}" presName="cycle" presStyleCnt="0"/>
      <dgm:spPr/>
    </dgm:pt>
    <dgm:pt modelId="{23A2DC67-E3F6-EC4D-B14A-E5FE0B2562EB}" type="pres">
      <dgm:prSet presAssocID="{37C84E21-824D-C948-B58B-E0B80BC1C804}" presName="srcNode" presStyleLbl="node1" presStyleIdx="0" presStyleCnt="3"/>
      <dgm:spPr/>
    </dgm:pt>
    <dgm:pt modelId="{FAF84A2F-7279-6944-8B4C-B26BDF512B42}" type="pres">
      <dgm:prSet presAssocID="{37C84E21-824D-C948-B58B-E0B80BC1C804}" presName="conn" presStyleLbl="parChTrans1D2" presStyleIdx="0" presStyleCnt="1"/>
      <dgm:spPr/>
      <dgm:t>
        <a:bodyPr/>
        <a:lstStyle/>
        <a:p>
          <a:endParaRPr lang="ru-RU"/>
        </a:p>
      </dgm:t>
    </dgm:pt>
    <dgm:pt modelId="{150212AC-2932-C649-8809-E000E4F04BDD}" type="pres">
      <dgm:prSet presAssocID="{37C84E21-824D-C948-B58B-E0B80BC1C804}" presName="extraNode" presStyleLbl="node1" presStyleIdx="0" presStyleCnt="3"/>
      <dgm:spPr/>
    </dgm:pt>
    <dgm:pt modelId="{E3B48C34-C7CE-9541-88BF-959538C1808D}" type="pres">
      <dgm:prSet presAssocID="{37C84E21-824D-C948-B58B-E0B80BC1C804}" presName="dstNode" presStyleLbl="node1" presStyleIdx="0" presStyleCnt="3"/>
      <dgm:spPr/>
    </dgm:pt>
    <dgm:pt modelId="{7A422C86-4142-334A-9D11-4671CA77D306}" type="pres">
      <dgm:prSet presAssocID="{FF080003-7CC4-9748-BDF4-B4D15359C3EE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D98779-59A7-5942-AA2E-4F02BA579FFD}" type="pres">
      <dgm:prSet presAssocID="{FF080003-7CC4-9748-BDF4-B4D15359C3EE}" presName="accent_1" presStyleCnt="0"/>
      <dgm:spPr/>
    </dgm:pt>
    <dgm:pt modelId="{3EC8516C-14CE-FC43-8BBD-0A645487F30D}" type="pres">
      <dgm:prSet presAssocID="{FF080003-7CC4-9748-BDF4-B4D15359C3EE}" presName="accentRepeatNode" presStyleLbl="solidFgAcc1" presStyleIdx="0" presStyleCnt="3"/>
      <dgm:spPr/>
    </dgm:pt>
    <dgm:pt modelId="{CC0D5292-0B40-F44A-9940-9E5B6E0BE937}" type="pres">
      <dgm:prSet presAssocID="{C67C3126-ABFA-1643-8813-81467FEC8731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50E379-892C-174F-ABD0-7F9A88404483}" type="pres">
      <dgm:prSet presAssocID="{C67C3126-ABFA-1643-8813-81467FEC8731}" presName="accent_2" presStyleCnt="0"/>
      <dgm:spPr/>
    </dgm:pt>
    <dgm:pt modelId="{C4431927-58FF-BC4D-B621-BB858DC96741}" type="pres">
      <dgm:prSet presAssocID="{C67C3126-ABFA-1643-8813-81467FEC8731}" presName="accentRepeatNode" presStyleLbl="solidFgAcc1" presStyleIdx="1" presStyleCnt="3"/>
      <dgm:spPr/>
    </dgm:pt>
    <dgm:pt modelId="{16608040-EC70-5B4F-A4ED-8CB607F30C93}" type="pres">
      <dgm:prSet presAssocID="{292B7AB1-51BB-A843-8A6B-44D064D82BF6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C009AA-4045-8C4A-8DC2-F2B5CE34839C}" type="pres">
      <dgm:prSet presAssocID="{292B7AB1-51BB-A843-8A6B-44D064D82BF6}" presName="accent_3" presStyleCnt="0"/>
      <dgm:spPr/>
    </dgm:pt>
    <dgm:pt modelId="{08FC5E60-F738-A845-B66E-827C62D6D88C}" type="pres">
      <dgm:prSet presAssocID="{292B7AB1-51BB-A843-8A6B-44D064D82BF6}" presName="accentRepeatNode" presStyleLbl="solidFgAcc1" presStyleIdx="2" presStyleCnt="3"/>
      <dgm:spPr/>
    </dgm:pt>
  </dgm:ptLst>
  <dgm:cxnLst>
    <dgm:cxn modelId="{72D3B989-24AA-A946-8C94-528629B81096}" srcId="{37C84E21-824D-C948-B58B-E0B80BC1C804}" destId="{C67C3126-ABFA-1643-8813-81467FEC8731}" srcOrd="1" destOrd="0" parTransId="{20B876DA-2B7A-2C42-B132-6CDDF8B4BC55}" sibTransId="{011E5B28-0129-E840-B38F-31B3A46A51A4}"/>
    <dgm:cxn modelId="{35EA6220-F46B-4481-BA40-24B19A2E6767}" type="presOf" srcId="{FF080003-7CC4-9748-BDF4-B4D15359C3EE}" destId="{7A422C86-4142-334A-9D11-4671CA77D306}" srcOrd="0" destOrd="0" presId="urn:microsoft.com/office/officeart/2008/layout/VerticalCurvedList"/>
    <dgm:cxn modelId="{2CDB6B28-964F-4144-A21D-A75498EF9764}" type="presOf" srcId="{37C84E21-824D-C948-B58B-E0B80BC1C804}" destId="{C531CB85-FF4D-3044-AA44-C63B0F4EE11A}" srcOrd="0" destOrd="0" presId="urn:microsoft.com/office/officeart/2008/layout/VerticalCurvedList"/>
    <dgm:cxn modelId="{5492349C-23D4-4A4E-906D-02EA48421628}" type="presOf" srcId="{C67C3126-ABFA-1643-8813-81467FEC8731}" destId="{CC0D5292-0B40-F44A-9940-9E5B6E0BE937}" srcOrd="0" destOrd="0" presId="urn:microsoft.com/office/officeart/2008/layout/VerticalCurvedList"/>
    <dgm:cxn modelId="{5B6EA39F-FB6C-47EE-9835-1FB968027C17}" type="presOf" srcId="{DCF33771-AF7B-864B-9F16-37F6B2F548AA}" destId="{FAF84A2F-7279-6944-8B4C-B26BDF512B42}" srcOrd="0" destOrd="0" presId="urn:microsoft.com/office/officeart/2008/layout/VerticalCurvedList"/>
    <dgm:cxn modelId="{13084F5D-0418-415B-A65C-932951A87E54}" type="presOf" srcId="{292B7AB1-51BB-A843-8A6B-44D064D82BF6}" destId="{16608040-EC70-5B4F-A4ED-8CB607F30C93}" srcOrd="0" destOrd="0" presId="urn:microsoft.com/office/officeart/2008/layout/VerticalCurvedList"/>
    <dgm:cxn modelId="{EEC9C518-46A6-2448-A6C8-8509070FB3F5}" srcId="{37C84E21-824D-C948-B58B-E0B80BC1C804}" destId="{292B7AB1-51BB-A843-8A6B-44D064D82BF6}" srcOrd="2" destOrd="0" parTransId="{10E27240-8C80-3049-BF27-5DF9314FAB16}" sibTransId="{5CED5356-D79C-0C4C-9262-BFF420EB51F5}"/>
    <dgm:cxn modelId="{9D13BFB7-9138-1948-8BB4-C8EAD52D39AA}" srcId="{37C84E21-824D-C948-B58B-E0B80BC1C804}" destId="{FF080003-7CC4-9748-BDF4-B4D15359C3EE}" srcOrd="0" destOrd="0" parTransId="{CB87936D-30BF-C747-A5B0-54E48FCFED98}" sibTransId="{DCF33771-AF7B-864B-9F16-37F6B2F548AA}"/>
    <dgm:cxn modelId="{1F1B28A4-1EE1-47A7-808E-5E91C56FCCCF}" type="presParOf" srcId="{C531CB85-FF4D-3044-AA44-C63B0F4EE11A}" destId="{8B9CD5C1-A0EA-9E48-95A9-5A25C7CD47F3}" srcOrd="0" destOrd="0" presId="urn:microsoft.com/office/officeart/2008/layout/VerticalCurvedList"/>
    <dgm:cxn modelId="{C5AE8D70-10CC-47D1-995F-69F47AE3C76F}" type="presParOf" srcId="{8B9CD5C1-A0EA-9E48-95A9-5A25C7CD47F3}" destId="{1FDE0448-A2A7-8546-9104-1595E7AD3C3E}" srcOrd="0" destOrd="0" presId="urn:microsoft.com/office/officeart/2008/layout/VerticalCurvedList"/>
    <dgm:cxn modelId="{04837D8B-1B67-4B42-8303-69F45C0C89D9}" type="presParOf" srcId="{1FDE0448-A2A7-8546-9104-1595E7AD3C3E}" destId="{23A2DC67-E3F6-EC4D-B14A-E5FE0B2562EB}" srcOrd="0" destOrd="0" presId="urn:microsoft.com/office/officeart/2008/layout/VerticalCurvedList"/>
    <dgm:cxn modelId="{61CAAC58-58A9-4F9E-A6BC-6DB09FB975C2}" type="presParOf" srcId="{1FDE0448-A2A7-8546-9104-1595E7AD3C3E}" destId="{FAF84A2F-7279-6944-8B4C-B26BDF512B42}" srcOrd="1" destOrd="0" presId="urn:microsoft.com/office/officeart/2008/layout/VerticalCurvedList"/>
    <dgm:cxn modelId="{517E0D73-9335-4FFC-97A3-3E730E40FADF}" type="presParOf" srcId="{1FDE0448-A2A7-8546-9104-1595E7AD3C3E}" destId="{150212AC-2932-C649-8809-E000E4F04BDD}" srcOrd="2" destOrd="0" presId="urn:microsoft.com/office/officeart/2008/layout/VerticalCurvedList"/>
    <dgm:cxn modelId="{DA9710D1-F903-4741-98D5-F5A316C1D2F6}" type="presParOf" srcId="{1FDE0448-A2A7-8546-9104-1595E7AD3C3E}" destId="{E3B48C34-C7CE-9541-88BF-959538C1808D}" srcOrd="3" destOrd="0" presId="urn:microsoft.com/office/officeart/2008/layout/VerticalCurvedList"/>
    <dgm:cxn modelId="{7C12A249-C5D4-4A87-8340-F8F43ED613D1}" type="presParOf" srcId="{8B9CD5C1-A0EA-9E48-95A9-5A25C7CD47F3}" destId="{7A422C86-4142-334A-9D11-4671CA77D306}" srcOrd="1" destOrd="0" presId="urn:microsoft.com/office/officeart/2008/layout/VerticalCurvedList"/>
    <dgm:cxn modelId="{A6D3648F-A1D1-4760-BE76-78E3B965FEE8}" type="presParOf" srcId="{8B9CD5C1-A0EA-9E48-95A9-5A25C7CD47F3}" destId="{73D98779-59A7-5942-AA2E-4F02BA579FFD}" srcOrd="2" destOrd="0" presId="urn:microsoft.com/office/officeart/2008/layout/VerticalCurvedList"/>
    <dgm:cxn modelId="{E107EB25-4F46-46B3-8636-11E6ECA1B6FF}" type="presParOf" srcId="{73D98779-59A7-5942-AA2E-4F02BA579FFD}" destId="{3EC8516C-14CE-FC43-8BBD-0A645487F30D}" srcOrd="0" destOrd="0" presId="urn:microsoft.com/office/officeart/2008/layout/VerticalCurvedList"/>
    <dgm:cxn modelId="{DE771BFE-68AF-4C2E-BBEA-4A55CD0F93FA}" type="presParOf" srcId="{8B9CD5C1-A0EA-9E48-95A9-5A25C7CD47F3}" destId="{CC0D5292-0B40-F44A-9940-9E5B6E0BE937}" srcOrd="3" destOrd="0" presId="urn:microsoft.com/office/officeart/2008/layout/VerticalCurvedList"/>
    <dgm:cxn modelId="{A3A769DB-AFAB-48BD-A624-9B4B80858EFB}" type="presParOf" srcId="{8B9CD5C1-A0EA-9E48-95A9-5A25C7CD47F3}" destId="{1250E379-892C-174F-ABD0-7F9A88404483}" srcOrd="4" destOrd="0" presId="urn:microsoft.com/office/officeart/2008/layout/VerticalCurvedList"/>
    <dgm:cxn modelId="{F54E82C6-72B5-40B5-A826-64A1C1E17310}" type="presParOf" srcId="{1250E379-892C-174F-ABD0-7F9A88404483}" destId="{C4431927-58FF-BC4D-B621-BB858DC96741}" srcOrd="0" destOrd="0" presId="urn:microsoft.com/office/officeart/2008/layout/VerticalCurvedList"/>
    <dgm:cxn modelId="{132104EB-21A4-4FEA-8B01-FB4EEAAC4EC8}" type="presParOf" srcId="{8B9CD5C1-A0EA-9E48-95A9-5A25C7CD47F3}" destId="{16608040-EC70-5B4F-A4ED-8CB607F30C93}" srcOrd="5" destOrd="0" presId="urn:microsoft.com/office/officeart/2008/layout/VerticalCurvedList"/>
    <dgm:cxn modelId="{661190C2-6190-4822-B176-32ED81105363}" type="presParOf" srcId="{8B9CD5C1-A0EA-9E48-95A9-5A25C7CD47F3}" destId="{13C009AA-4045-8C4A-8DC2-F2B5CE34839C}" srcOrd="6" destOrd="0" presId="urn:microsoft.com/office/officeart/2008/layout/VerticalCurvedList"/>
    <dgm:cxn modelId="{E7FA7E85-588D-49FA-9DAD-B16D5426B103}" type="presParOf" srcId="{13C009AA-4045-8C4A-8DC2-F2B5CE34839C}" destId="{08FC5E60-F738-A845-B66E-827C62D6D88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57395C-F708-A646-9A9C-DAF16C8EC63C}">
      <dsp:nvSpPr>
        <dsp:cNvPr id="0" name=""/>
        <dsp:cNvSpPr/>
      </dsp:nvSpPr>
      <dsp:spPr>
        <a:xfrm>
          <a:off x="3955877" y="2468880"/>
          <a:ext cx="3017520" cy="3017520"/>
        </a:xfrm>
        <a:prstGeom prst="gear9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Центры, сообщества, движения</a:t>
          </a:r>
          <a:endParaRPr lang="ru-RU" sz="1500" kern="1200" dirty="0"/>
        </a:p>
      </dsp:txBody>
      <dsp:txXfrm>
        <a:off x="4562533" y="3175720"/>
        <a:ext cx="1804208" cy="1551067"/>
      </dsp:txXfrm>
    </dsp:sp>
    <dsp:sp modelId="{841F5BDE-3A00-2846-BD82-60296C42F59F}">
      <dsp:nvSpPr>
        <dsp:cNvPr id="0" name=""/>
        <dsp:cNvSpPr/>
      </dsp:nvSpPr>
      <dsp:spPr>
        <a:xfrm>
          <a:off x="1932347" y="1651099"/>
          <a:ext cx="2411053" cy="2387505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Предприятия, компании</a:t>
          </a:r>
          <a:endParaRPr lang="ru-RU" sz="1500" kern="1200" dirty="0"/>
        </a:p>
      </dsp:txBody>
      <dsp:txXfrm>
        <a:off x="2536832" y="2255793"/>
        <a:ext cx="1202083" cy="1178117"/>
      </dsp:txXfrm>
    </dsp:sp>
    <dsp:sp modelId="{207EE0B8-BFE4-134B-BC68-3D5CC5B065C3}">
      <dsp:nvSpPr>
        <dsp:cNvPr id="0" name=""/>
        <dsp:cNvSpPr/>
      </dsp:nvSpPr>
      <dsp:spPr>
        <a:xfrm rot="20700000">
          <a:off x="3413726" y="241625"/>
          <a:ext cx="2150220" cy="2150220"/>
        </a:xfrm>
        <a:prstGeom prst="gear6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вузы</a:t>
          </a:r>
          <a:endParaRPr lang="ru-RU" sz="1500" kern="1200" dirty="0"/>
        </a:p>
      </dsp:txBody>
      <dsp:txXfrm rot="-20700000">
        <a:off x="3885332" y="713232"/>
        <a:ext cx="1207008" cy="1207008"/>
      </dsp:txXfrm>
    </dsp:sp>
    <dsp:sp modelId="{125B2511-4FA5-A740-A5FA-38E370979B91}">
      <dsp:nvSpPr>
        <dsp:cNvPr id="0" name=""/>
        <dsp:cNvSpPr/>
      </dsp:nvSpPr>
      <dsp:spPr>
        <a:xfrm>
          <a:off x="3699095" y="2005281"/>
          <a:ext cx="3862425" cy="3862425"/>
        </a:xfrm>
        <a:prstGeom prst="circularArrow">
          <a:avLst>
            <a:gd name="adj1" fmla="val 4687"/>
            <a:gd name="adj2" fmla="val 299029"/>
            <a:gd name="adj3" fmla="val 2540301"/>
            <a:gd name="adj4" fmla="val 15810231"/>
            <a:gd name="adj5" fmla="val 546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86EB68-3535-204F-9090-A01E549631D8}">
      <dsp:nvSpPr>
        <dsp:cNvPr id="0" name=""/>
        <dsp:cNvSpPr/>
      </dsp:nvSpPr>
      <dsp:spPr>
        <a:xfrm>
          <a:off x="1772379" y="1264529"/>
          <a:ext cx="2806293" cy="280629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D0422D-749D-314F-959D-1A245AC4C891}">
      <dsp:nvSpPr>
        <dsp:cNvPr id="0" name=""/>
        <dsp:cNvSpPr/>
      </dsp:nvSpPr>
      <dsp:spPr>
        <a:xfrm>
          <a:off x="2892841" y="-234898"/>
          <a:ext cx="3025749" cy="3025749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797FBE-5410-3F4D-8CFA-FA652C236E6A}">
      <dsp:nvSpPr>
        <dsp:cNvPr id="0" name=""/>
        <dsp:cNvSpPr/>
      </dsp:nvSpPr>
      <dsp:spPr>
        <a:xfrm>
          <a:off x="0" y="0"/>
          <a:ext cx="4525962" cy="452596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D3E23C-4BB5-9943-AC06-354EFFD74394}">
      <dsp:nvSpPr>
        <dsp:cNvPr id="0" name=""/>
        <dsp:cNvSpPr/>
      </dsp:nvSpPr>
      <dsp:spPr>
        <a:xfrm>
          <a:off x="2262981" y="0"/>
          <a:ext cx="5966619" cy="45259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технологический</a:t>
          </a:r>
          <a:endParaRPr lang="ru-RU" sz="2300" kern="1200" dirty="0"/>
        </a:p>
      </dsp:txBody>
      <dsp:txXfrm>
        <a:off x="2262981" y="0"/>
        <a:ext cx="2983309" cy="1357791"/>
      </dsp:txXfrm>
    </dsp:sp>
    <dsp:sp modelId="{06B22139-5D63-C34C-BBEA-670F4C76BD48}">
      <dsp:nvSpPr>
        <dsp:cNvPr id="0" name=""/>
        <dsp:cNvSpPr/>
      </dsp:nvSpPr>
      <dsp:spPr>
        <a:xfrm>
          <a:off x="792044" y="1357791"/>
          <a:ext cx="2941872" cy="2941872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9B19FC-7916-E346-BAE3-A8EA85F4F683}">
      <dsp:nvSpPr>
        <dsp:cNvPr id="0" name=""/>
        <dsp:cNvSpPr/>
      </dsp:nvSpPr>
      <dsp:spPr>
        <a:xfrm>
          <a:off x="2262981" y="1357791"/>
          <a:ext cx="5966619" cy="29418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социально-экономический</a:t>
          </a:r>
          <a:endParaRPr lang="ru-RU" sz="2300" kern="1200" dirty="0"/>
        </a:p>
      </dsp:txBody>
      <dsp:txXfrm>
        <a:off x="2262981" y="1357791"/>
        <a:ext cx="2983309" cy="1357787"/>
      </dsp:txXfrm>
    </dsp:sp>
    <dsp:sp modelId="{38324D9A-B1FF-6C42-9AAA-BA81FDFE8EF4}">
      <dsp:nvSpPr>
        <dsp:cNvPr id="0" name=""/>
        <dsp:cNvSpPr/>
      </dsp:nvSpPr>
      <dsp:spPr>
        <a:xfrm>
          <a:off x="1584087" y="2715578"/>
          <a:ext cx="1357787" cy="1357787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F5D594-3097-FB47-90D5-FB5B6084E527}">
      <dsp:nvSpPr>
        <dsp:cNvPr id="0" name=""/>
        <dsp:cNvSpPr/>
      </dsp:nvSpPr>
      <dsp:spPr>
        <a:xfrm>
          <a:off x="2262981" y="2715578"/>
          <a:ext cx="5966619" cy="13577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естественнонаучный</a:t>
          </a:r>
          <a:endParaRPr lang="ru-RU" sz="2300" kern="1200" dirty="0"/>
        </a:p>
      </dsp:txBody>
      <dsp:txXfrm>
        <a:off x="2262981" y="2715578"/>
        <a:ext cx="2983309" cy="1357787"/>
      </dsp:txXfrm>
    </dsp:sp>
    <dsp:sp modelId="{BA50DB84-65FE-564A-8DD8-637D1185D313}">
      <dsp:nvSpPr>
        <dsp:cNvPr id="0" name=""/>
        <dsp:cNvSpPr/>
      </dsp:nvSpPr>
      <dsp:spPr>
        <a:xfrm>
          <a:off x="5246290" y="0"/>
          <a:ext cx="2983309" cy="1357791"/>
        </a:xfrm>
        <a:prstGeom prst="rect">
          <a:avLst/>
        </a:prstGeom>
        <a:noFill/>
        <a:ln w="9525" cap="rnd" cmpd="sng" algn="ctr">
          <a:noFill/>
          <a:prstDash val="solid"/>
        </a:ln>
        <a:effectLst/>
        <a:sp3d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Физико-математический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/>
            <a:t>Инженерно-технический</a:t>
          </a:r>
          <a:endParaRPr lang="ru-RU" sz="2000" kern="1200" dirty="0"/>
        </a:p>
      </dsp:txBody>
      <dsp:txXfrm>
        <a:off x="5246290" y="0"/>
        <a:ext cx="2983309" cy="13577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077C00-E85B-144A-892F-D23687D53A87}">
      <dsp:nvSpPr>
        <dsp:cNvPr id="0" name=""/>
        <dsp:cNvSpPr/>
      </dsp:nvSpPr>
      <dsp:spPr>
        <a:xfrm>
          <a:off x="5018261" y="1703386"/>
          <a:ext cx="2298828" cy="263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705"/>
              </a:lnTo>
              <a:lnTo>
                <a:pt x="2298828" y="132705"/>
              </a:lnTo>
              <a:lnTo>
                <a:pt x="2298828" y="263320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3A0CC-0143-2745-A237-BB5DAE1751E6}">
      <dsp:nvSpPr>
        <dsp:cNvPr id="0" name=""/>
        <dsp:cNvSpPr/>
      </dsp:nvSpPr>
      <dsp:spPr>
        <a:xfrm>
          <a:off x="4972541" y="1703386"/>
          <a:ext cx="91440" cy="2633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3320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5CD987-7BD5-B542-8FDA-1F0E303D70C2}">
      <dsp:nvSpPr>
        <dsp:cNvPr id="0" name=""/>
        <dsp:cNvSpPr/>
      </dsp:nvSpPr>
      <dsp:spPr>
        <a:xfrm>
          <a:off x="2719432" y="2802644"/>
          <a:ext cx="2298828" cy="2633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705"/>
              </a:lnTo>
              <a:lnTo>
                <a:pt x="2298828" y="132705"/>
              </a:lnTo>
              <a:lnTo>
                <a:pt x="2298828" y="263320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CDBB1-F016-5F4D-9DF1-0E318E71F7BE}">
      <dsp:nvSpPr>
        <dsp:cNvPr id="0" name=""/>
        <dsp:cNvSpPr/>
      </dsp:nvSpPr>
      <dsp:spPr>
        <a:xfrm>
          <a:off x="2673712" y="2802644"/>
          <a:ext cx="91440" cy="2633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3320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E2FAB4-EA26-9042-B180-5CC0E6454558}">
      <dsp:nvSpPr>
        <dsp:cNvPr id="0" name=""/>
        <dsp:cNvSpPr/>
      </dsp:nvSpPr>
      <dsp:spPr>
        <a:xfrm>
          <a:off x="420603" y="2802644"/>
          <a:ext cx="2298828" cy="263320"/>
        </a:xfrm>
        <a:custGeom>
          <a:avLst/>
          <a:gdLst/>
          <a:ahLst/>
          <a:cxnLst/>
          <a:rect l="0" t="0" r="0" b="0"/>
          <a:pathLst>
            <a:path>
              <a:moveTo>
                <a:pt x="2298828" y="0"/>
              </a:moveTo>
              <a:lnTo>
                <a:pt x="2298828" y="132705"/>
              </a:lnTo>
              <a:lnTo>
                <a:pt x="0" y="132705"/>
              </a:lnTo>
              <a:lnTo>
                <a:pt x="0" y="263320"/>
              </a:lnTo>
            </a:path>
          </a:pathLst>
        </a:custGeom>
        <a:noFill/>
        <a:ln w="952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2A4BE9-0E3D-0B4E-A6F9-2705674ED58F}">
      <dsp:nvSpPr>
        <dsp:cNvPr id="0" name=""/>
        <dsp:cNvSpPr/>
      </dsp:nvSpPr>
      <dsp:spPr>
        <a:xfrm>
          <a:off x="2719432" y="1703386"/>
          <a:ext cx="2298828" cy="263320"/>
        </a:xfrm>
        <a:custGeom>
          <a:avLst/>
          <a:gdLst/>
          <a:ahLst/>
          <a:cxnLst/>
          <a:rect l="0" t="0" r="0" b="0"/>
          <a:pathLst>
            <a:path>
              <a:moveTo>
                <a:pt x="2298828" y="0"/>
              </a:moveTo>
              <a:lnTo>
                <a:pt x="2298828" y="132705"/>
              </a:lnTo>
              <a:lnTo>
                <a:pt x="0" y="132705"/>
              </a:lnTo>
              <a:lnTo>
                <a:pt x="0" y="263320"/>
              </a:lnTo>
            </a:path>
          </a:pathLst>
        </a:cu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EBF932-E9BC-5C4B-8D04-195825CF33D9}">
      <dsp:nvSpPr>
        <dsp:cNvPr id="0" name=""/>
        <dsp:cNvSpPr/>
      </dsp:nvSpPr>
      <dsp:spPr>
        <a:xfrm>
          <a:off x="4600292" y="867448"/>
          <a:ext cx="835937" cy="83593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3000" r="-43000"/>
          </a:stretch>
        </a:blip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2F16DDF-C581-8C49-A5C7-831FAC3214E6}">
      <dsp:nvSpPr>
        <dsp:cNvPr id="0" name=""/>
        <dsp:cNvSpPr/>
      </dsp:nvSpPr>
      <dsp:spPr>
        <a:xfrm>
          <a:off x="5436230" y="865358"/>
          <a:ext cx="1253906" cy="835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профиль</a:t>
          </a:r>
          <a:endParaRPr lang="ru-RU" sz="900" kern="1200" dirty="0"/>
        </a:p>
      </dsp:txBody>
      <dsp:txXfrm>
        <a:off x="5436230" y="865358"/>
        <a:ext cx="1253906" cy="835937"/>
      </dsp:txXfrm>
    </dsp:sp>
    <dsp:sp modelId="{95EB747B-C806-2349-A25B-62745434EE60}">
      <dsp:nvSpPr>
        <dsp:cNvPr id="0" name=""/>
        <dsp:cNvSpPr/>
      </dsp:nvSpPr>
      <dsp:spPr>
        <a:xfrm>
          <a:off x="2301463" y="1966707"/>
          <a:ext cx="835937" cy="835937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00000" r="-100000"/>
          </a:stretch>
        </a:blip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D82EBD-FD5B-4A42-A886-9745442B9F29}">
      <dsp:nvSpPr>
        <dsp:cNvPr id="0" name=""/>
        <dsp:cNvSpPr/>
      </dsp:nvSpPr>
      <dsp:spPr>
        <a:xfrm>
          <a:off x="3137401" y="1964617"/>
          <a:ext cx="1253906" cy="835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u="sng" kern="1200" dirty="0" smtClean="0"/>
            <a:t>технологический</a:t>
          </a:r>
          <a:endParaRPr lang="ru-RU" sz="900" u="sng" kern="1200" dirty="0"/>
        </a:p>
      </dsp:txBody>
      <dsp:txXfrm>
        <a:off x="3137401" y="1964617"/>
        <a:ext cx="1253906" cy="835937"/>
      </dsp:txXfrm>
    </dsp:sp>
    <dsp:sp modelId="{361D043C-9C9E-744B-AAD6-13D258E9595E}">
      <dsp:nvSpPr>
        <dsp:cNvPr id="0" name=""/>
        <dsp:cNvSpPr/>
      </dsp:nvSpPr>
      <dsp:spPr>
        <a:xfrm>
          <a:off x="2634" y="3065965"/>
          <a:ext cx="835937" cy="835937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8000" b="-8000"/>
          </a:stretch>
        </a:blip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AF585A-F1E5-8544-AA77-E6C1E54FDD9F}">
      <dsp:nvSpPr>
        <dsp:cNvPr id="0" name=""/>
        <dsp:cNvSpPr/>
      </dsp:nvSpPr>
      <dsp:spPr>
        <a:xfrm>
          <a:off x="838572" y="3063875"/>
          <a:ext cx="1253906" cy="835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i="1" kern="1200" dirty="0" smtClean="0"/>
            <a:t>Физико-математический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/>
            <a:t>МГТУ им.</a:t>
          </a:r>
          <a:r>
            <a:rPr lang="ru-RU" sz="900" b="1" kern="1200" baseline="0" dirty="0" smtClean="0"/>
            <a:t> </a:t>
          </a:r>
          <a:r>
            <a:rPr lang="ru-RU" sz="900" b="1" kern="1200" baseline="0" dirty="0" err="1" smtClean="0"/>
            <a:t>Н.Э.Баумана</a:t>
          </a:r>
          <a:endParaRPr lang="ru-RU" sz="900" b="1" kern="1200" dirty="0"/>
        </a:p>
      </dsp:txBody>
      <dsp:txXfrm>
        <a:off x="838572" y="3063875"/>
        <a:ext cx="1253906" cy="835937"/>
      </dsp:txXfrm>
    </dsp:sp>
    <dsp:sp modelId="{97E07FD3-BAE6-204E-B10E-CB5AEA9EA798}">
      <dsp:nvSpPr>
        <dsp:cNvPr id="0" name=""/>
        <dsp:cNvSpPr/>
      </dsp:nvSpPr>
      <dsp:spPr>
        <a:xfrm>
          <a:off x="2301463" y="3065965"/>
          <a:ext cx="835937" cy="835937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716846-B3C9-8F46-8813-5AB417557539}">
      <dsp:nvSpPr>
        <dsp:cNvPr id="0" name=""/>
        <dsp:cNvSpPr/>
      </dsp:nvSpPr>
      <dsp:spPr>
        <a:xfrm>
          <a:off x="3137401" y="3063875"/>
          <a:ext cx="1253906" cy="835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i="1" kern="1200" dirty="0" smtClean="0"/>
            <a:t>Инженерно-технический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/>
            <a:t>МАИ</a:t>
          </a:r>
          <a:endParaRPr lang="ru-RU" sz="900" b="1" kern="1200" dirty="0"/>
        </a:p>
      </dsp:txBody>
      <dsp:txXfrm>
        <a:off x="3137401" y="3063875"/>
        <a:ext cx="1253906" cy="835937"/>
      </dsp:txXfrm>
    </dsp:sp>
    <dsp:sp modelId="{49C160D6-AEEA-444F-873D-BB057C81BC48}">
      <dsp:nvSpPr>
        <dsp:cNvPr id="0" name=""/>
        <dsp:cNvSpPr/>
      </dsp:nvSpPr>
      <dsp:spPr>
        <a:xfrm>
          <a:off x="4600292" y="3065965"/>
          <a:ext cx="835937" cy="835937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F2B801A-2CA7-F540-ABA5-14F7D20090ED}">
      <dsp:nvSpPr>
        <dsp:cNvPr id="0" name=""/>
        <dsp:cNvSpPr/>
      </dsp:nvSpPr>
      <dsp:spPr>
        <a:xfrm>
          <a:off x="5436230" y="3063875"/>
          <a:ext cx="1253906" cy="835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i="1" kern="1200" dirty="0" smtClean="0"/>
            <a:t>Инженерный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/>
            <a:t>МАДИ</a:t>
          </a:r>
          <a:endParaRPr lang="ru-RU" sz="900" b="1" kern="1200" dirty="0"/>
        </a:p>
      </dsp:txBody>
      <dsp:txXfrm>
        <a:off x="5436230" y="3063875"/>
        <a:ext cx="1253906" cy="835937"/>
      </dsp:txXfrm>
    </dsp:sp>
    <dsp:sp modelId="{E2A93D3D-886A-E849-9BAD-B3334F628D4C}">
      <dsp:nvSpPr>
        <dsp:cNvPr id="0" name=""/>
        <dsp:cNvSpPr/>
      </dsp:nvSpPr>
      <dsp:spPr>
        <a:xfrm>
          <a:off x="4600292" y="1966707"/>
          <a:ext cx="835937" cy="835937"/>
        </a:xfrm>
        <a:prstGeom prst="ellipse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5000" b="-15000"/>
          </a:stretch>
        </a:blip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6A64BF-26E6-834F-8CA5-F3C2ED7B413F}">
      <dsp:nvSpPr>
        <dsp:cNvPr id="0" name=""/>
        <dsp:cNvSpPr/>
      </dsp:nvSpPr>
      <dsp:spPr>
        <a:xfrm>
          <a:off x="5436230" y="1964617"/>
          <a:ext cx="1253906" cy="835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i="1" u="sng" kern="1200" dirty="0" smtClean="0"/>
            <a:t>социально-экономический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/>
            <a:t>Финансовый</a:t>
          </a:r>
          <a:r>
            <a:rPr lang="ru-RU" sz="900" b="1" kern="1200" baseline="0" dirty="0" smtClean="0"/>
            <a:t> университет</a:t>
          </a:r>
          <a:endParaRPr lang="ru-RU" sz="900" b="1" kern="1200" dirty="0"/>
        </a:p>
      </dsp:txBody>
      <dsp:txXfrm>
        <a:off x="5436230" y="1964617"/>
        <a:ext cx="1253906" cy="835937"/>
      </dsp:txXfrm>
    </dsp:sp>
    <dsp:sp modelId="{E82DBDD0-9567-A84D-91C9-53E822A53239}">
      <dsp:nvSpPr>
        <dsp:cNvPr id="0" name=""/>
        <dsp:cNvSpPr/>
      </dsp:nvSpPr>
      <dsp:spPr>
        <a:xfrm>
          <a:off x="6899121" y="1966707"/>
          <a:ext cx="835937" cy="835937"/>
        </a:xfrm>
        <a:prstGeom prst="ellipse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B898B7-EA9F-6E4E-8FA4-7811EF43ED13}">
      <dsp:nvSpPr>
        <dsp:cNvPr id="0" name=""/>
        <dsp:cNvSpPr/>
      </dsp:nvSpPr>
      <dsp:spPr>
        <a:xfrm>
          <a:off x="7735059" y="1964617"/>
          <a:ext cx="1253906" cy="8359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i="1" u="sng" kern="1200" dirty="0" smtClean="0"/>
            <a:t>Естественнонаучный</a:t>
          </a:r>
        </a:p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/>
            <a:t>Медицинский университет им. </a:t>
          </a:r>
          <a:r>
            <a:rPr lang="ru-RU" sz="900" b="1" kern="1200" dirty="0" err="1" smtClean="0"/>
            <a:t>Н.И.Пирогова</a:t>
          </a:r>
          <a:endParaRPr lang="ru-RU" sz="900" b="1" kern="1200" dirty="0"/>
        </a:p>
      </dsp:txBody>
      <dsp:txXfrm>
        <a:off x="7735059" y="1964617"/>
        <a:ext cx="1253906" cy="8359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F84A2F-7279-6944-8B4C-B26BDF512B42}">
      <dsp:nvSpPr>
        <dsp:cNvPr id="0" name=""/>
        <dsp:cNvSpPr/>
      </dsp:nvSpPr>
      <dsp:spPr>
        <a:xfrm>
          <a:off x="-5116966" y="-783865"/>
          <a:ext cx="6093692" cy="6093692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952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22C86-4142-334A-9D11-4671CA77D306}">
      <dsp:nvSpPr>
        <dsp:cNvPr id="0" name=""/>
        <dsp:cNvSpPr/>
      </dsp:nvSpPr>
      <dsp:spPr>
        <a:xfrm>
          <a:off x="628203" y="452596"/>
          <a:ext cx="7538938" cy="90519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8496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Учебный</a:t>
          </a:r>
          <a:r>
            <a:rPr lang="ru-RU" sz="2900" kern="1200" baseline="0" dirty="0" smtClean="0"/>
            <a:t> процесс</a:t>
          </a:r>
          <a:endParaRPr lang="ru-RU" sz="2900" kern="1200" dirty="0"/>
        </a:p>
      </dsp:txBody>
      <dsp:txXfrm>
        <a:off x="628203" y="452596"/>
        <a:ext cx="7538938" cy="905192"/>
      </dsp:txXfrm>
    </dsp:sp>
    <dsp:sp modelId="{3EC8516C-14CE-FC43-8BBD-0A645487F30D}">
      <dsp:nvSpPr>
        <dsp:cNvPr id="0" name=""/>
        <dsp:cNvSpPr/>
      </dsp:nvSpPr>
      <dsp:spPr>
        <a:xfrm>
          <a:off x="62458" y="339447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0D5292-0B40-F44A-9940-9E5B6E0BE937}">
      <dsp:nvSpPr>
        <dsp:cNvPr id="0" name=""/>
        <dsp:cNvSpPr/>
      </dsp:nvSpPr>
      <dsp:spPr>
        <a:xfrm>
          <a:off x="957240" y="1810384"/>
          <a:ext cx="7209900" cy="90519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8496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Стажировки на базе вузов</a:t>
          </a:r>
          <a:endParaRPr lang="ru-RU" sz="2900" kern="1200" dirty="0"/>
        </a:p>
      </dsp:txBody>
      <dsp:txXfrm>
        <a:off x="957240" y="1810384"/>
        <a:ext cx="7209900" cy="905192"/>
      </dsp:txXfrm>
    </dsp:sp>
    <dsp:sp modelId="{C4431927-58FF-BC4D-B621-BB858DC96741}">
      <dsp:nvSpPr>
        <dsp:cNvPr id="0" name=""/>
        <dsp:cNvSpPr/>
      </dsp:nvSpPr>
      <dsp:spPr>
        <a:xfrm>
          <a:off x="391495" y="1697235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608040-EC70-5B4F-A4ED-8CB607F30C93}">
      <dsp:nvSpPr>
        <dsp:cNvPr id="0" name=""/>
        <dsp:cNvSpPr/>
      </dsp:nvSpPr>
      <dsp:spPr>
        <a:xfrm>
          <a:off x="628203" y="3168173"/>
          <a:ext cx="7538938" cy="90519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reflection blurRad="12700" stA="26000" endPos="32000" dist="12700" dir="5400000" sy="-100000" rotWithShape="0"/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8496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Повышение квалификации для педагогов</a:t>
          </a:r>
          <a:endParaRPr lang="ru-RU" sz="2900" kern="1200" dirty="0"/>
        </a:p>
      </dsp:txBody>
      <dsp:txXfrm>
        <a:off x="628203" y="3168173"/>
        <a:ext cx="7538938" cy="905192"/>
      </dsp:txXfrm>
    </dsp:sp>
    <dsp:sp modelId="{08FC5E60-F738-A845-B66E-827C62D6D88C}">
      <dsp:nvSpPr>
        <dsp:cNvPr id="0" name=""/>
        <dsp:cNvSpPr/>
      </dsp:nvSpPr>
      <dsp:spPr>
        <a:xfrm>
          <a:off x="62458" y="3055024"/>
          <a:ext cx="1131490" cy="11314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E1-9D75-4A4C-B08B-2C74B46AC863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735-0EC0-4220-B08D-B5084CC6F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687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E1-9D75-4A4C-B08B-2C74B46AC863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735-0EC0-4220-B08D-B5084CC6F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736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E1-9D75-4A4C-B08B-2C74B46AC863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735-0EC0-4220-B08D-B5084CC6F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769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E1-9D75-4A4C-B08B-2C74B46AC863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735-0EC0-4220-B08D-B5084CC6F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357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E1-9D75-4A4C-B08B-2C74B46AC863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735-0EC0-4220-B08D-B5084CC6F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83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E1-9D75-4A4C-B08B-2C74B46AC863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735-0EC0-4220-B08D-B5084CC6F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3088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E1-9D75-4A4C-B08B-2C74B46AC863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735-0EC0-4220-B08D-B5084CC6F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3070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E1-9D75-4A4C-B08B-2C74B46AC863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735-0EC0-4220-B08D-B5084CC6F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8549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E1-9D75-4A4C-B08B-2C74B46AC863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735-0EC0-4220-B08D-B5084CC6F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76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E1-9D75-4A4C-B08B-2C74B46AC863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DE62735-0EC0-4220-B08D-B5084CC6F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50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E1-9D75-4A4C-B08B-2C74B46AC863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735-0EC0-4220-B08D-B5084CC6F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15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E1-9D75-4A4C-B08B-2C74B46AC863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735-0EC0-4220-B08D-B5084CC6F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176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E1-9D75-4A4C-B08B-2C74B46AC863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735-0EC0-4220-B08D-B5084CC6F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14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E1-9D75-4A4C-B08B-2C74B46AC863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735-0EC0-4220-B08D-B5084CC6F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E1-9D75-4A4C-B08B-2C74B46AC863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735-0EC0-4220-B08D-B5084CC6F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113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E1-9D75-4A4C-B08B-2C74B46AC863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735-0EC0-4220-B08D-B5084CC6F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713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7F3E1-9D75-4A4C-B08B-2C74B46AC863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62735-0EC0-4220-B08D-B5084CC6F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878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437F3E1-9D75-4A4C-B08B-2C74B46AC863}" type="datetimeFigureOut">
              <a:rPr lang="ru-RU" smtClean="0"/>
              <a:t>25.11.2016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DE62735-0EC0-4220-B08D-B5084CC6F1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00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000" dirty="0" err="1" smtClean="0"/>
              <a:t>Предпрофильное</a:t>
            </a:r>
            <a:r>
              <a:rPr lang="ru-RU" sz="4000" dirty="0" smtClean="0"/>
              <a:t> и профильное обучение в рамках реализации проекта инженерный класс в московской школе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/>
          </a:p>
          <a:p>
            <a:r>
              <a:rPr lang="ru-RU" dirty="0" smtClean="0"/>
              <a:t>Лосев Никита Валерьевич</a:t>
            </a:r>
          </a:p>
          <a:p>
            <a:r>
              <a:rPr lang="ru-RU" dirty="0"/>
              <a:t>д</a:t>
            </a:r>
            <a:r>
              <a:rPr lang="ru-RU" dirty="0" smtClean="0"/>
              <a:t>иректор</a:t>
            </a:r>
          </a:p>
          <a:p>
            <a:r>
              <a:rPr lang="ru-RU" dirty="0" smtClean="0"/>
              <a:t>ГБОУ Лицей № 1550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16" y="0"/>
            <a:ext cx="1446010" cy="1380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132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44737" y="0"/>
            <a:ext cx="10018713" cy="1752599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Социальное партнерство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2225680"/>
              </p:ext>
            </p:extLst>
          </p:nvPr>
        </p:nvGraphicFramePr>
        <p:xfrm>
          <a:off x="1963094" y="1146773"/>
          <a:ext cx="83820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16" y="0"/>
            <a:ext cx="1062438" cy="101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38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5954330"/>
              </p:ext>
            </p:extLst>
          </p:nvPr>
        </p:nvGraphicFramePr>
        <p:xfrm>
          <a:off x="1981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86643" y="0"/>
            <a:ext cx="10018713" cy="1752599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Профильное обучения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16" y="0"/>
            <a:ext cx="1062438" cy="101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86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600200" y="762000"/>
          <a:ext cx="8991600" cy="47672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086643" y="-114300"/>
            <a:ext cx="10018713" cy="1752599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Профильное обучения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16" y="0"/>
            <a:ext cx="1062438" cy="101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97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1981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86643" y="151646"/>
            <a:ext cx="10018713" cy="1752599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Взаимодействие с вузами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16" y="0"/>
            <a:ext cx="1062438" cy="101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87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ъект 1"/>
          <p:cNvSpPr>
            <a:spLocks noGrp="1"/>
          </p:cNvSpPr>
          <p:nvPr>
            <p:ph idx="1"/>
          </p:nvPr>
        </p:nvSpPr>
        <p:spPr>
          <a:xfrm>
            <a:off x="1484310" y="1883121"/>
            <a:ext cx="10018713" cy="4517679"/>
          </a:xfrm>
        </p:spPr>
        <p:txBody>
          <a:bodyPr>
            <a:normAutofit fontScale="92500" lnSpcReduction="20000"/>
          </a:bodyPr>
          <a:lstStyle/>
          <a:p>
            <a:r>
              <a:rPr lang="ru-RU" altLang="ru-RU" dirty="0" smtClean="0"/>
              <a:t>Обучение по программе «4+1» с 1 сентября 2016г. (10 класс)</a:t>
            </a:r>
          </a:p>
          <a:p>
            <a:r>
              <a:rPr lang="ru-RU" altLang="ru-RU" dirty="0" smtClean="0"/>
              <a:t>Проектная и исследовательская деятельность на базе кафедр, лабораторий, ЦТПО</a:t>
            </a:r>
          </a:p>
          <a:p>
            <a:r>
              <a:rPr lang="ru-RU" altLang="ru-RU" dirty="0" smtClean="0"/>
              <a:t>Дополнительное образование</a:t>
            </a:r>
          </a:p>
          <a:p>
            <a:r>
              <a:rPr lang="ru-RU" altLang="ru-RU" dirty="0" smtClean="0"/>
              <a:t>Участие в олимпиад и конкурсах вузов</a:t>
            </a:r>
          </a:p>
          <a:p>
            <a:r>
              <a:rPr lang="ru-RU" altLang="ru-RU" dirty="0" smtClean="0"/>
              <a:t>Открытые лектории</a:t>
            </a:r>
          </a:p>
          <a:p>
            <a:r>
              <a:rPr lang="ru-RU" altLang="ru-RU" dirty="0" err="1" smtClean="0"/>
              <a:t>Профориентационные</a:t>
            </a:r>
            <a:r>
              <a:rPr lang="ru-RU" altLang="ru-RU" dirty="0" smtClean="0"/>
              <a:t> экскурсии </a:t>
            </a:r>
          </a:p>
          <a:p>
            <a:r>
              <a:rPr lang="ru-RU" altLang="ru-RU" dirty="0" smtClean="0"/>
              <a:t>Стажировки</a:t>
            </a:r>
          </a:p>
          <a:p>
            <a:r>
              <a:rPr lang="ru-RU" altLang="ru-RU" dirty="0" smtClean="0"/>
              <a:t>Участие в мероприятиях Лицея</a:t>
            </a:r>
          </a:p>
          <a:p>
            <a:pPr lvl="1"/>
            <a:r>
              <a:rPr lang="ru-RU" altLang="ru-RU" dirty="0" smtClean="0"/>
              <a:t>Научно-практические конференции обучающихся</a:t>
            </a:r>
          </a:p>
          <a:p>
            <a:pPr lvl="1"/>
            <a:r>
              <a:rPr lang="ru-RU" altLang="ru-RU" dirty="0" smtClean="0"/>
              <a:t>Родительские собрания</a:t>
            </a:r>
          </a:p>
          <a:p>
            <a:endParaRPr lang="ru-RU" alt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Взаимодействие с вузами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16" y="0"/>
            <a:ext cx="1062438" cy="101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58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09" y="124486"/>
            <a:ext cx="10018713" cy="1752599"/>
          </a:xfrm>
        </p:spPr>
        <p:txBody>
          <a:bodyPr/>
          <a:lstStyle/>
          <a:p>
            <a:r>
              <a:rPr lang="ru-RU" dirty="0" smtClean="0"/>
              <a:t>Организационная структура Лицея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4308" y="1593410"/>
            <a:ext cx="10018713" cy="4451287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Заместитель директора по содержанию образования</a:t>
            </a:r>
          </a:p>
          <a:p>
            <a:pPr lvl="1"/>
            <a:r>
              <a:rPr lang="ru-RU" dirty="0"/>
              <a:t>Учебный план, УМК, рабочие программы</a:t>
            </a:r>
          </a:p>
          <a:p>
            <a:r>
              <a:rPr lang="ru-RU" dirty="0"/>
              <a:t>Заместитель директор по контролю качества образования</a:t>
            </a:r>
          </a:p>
          <a:p>
            <a:pPr lvl="1"/>
            <a:r>
              <a:rPr lang="ru-RU" dirty="0"/>
              <a:t>Независимые диагностики (в том числе проект МЦКО «Мои достижения»</a:t>
            </a:r>
          </a:p>
          <a:p>
            <a:pPr lvl="1"/>
            <a:r>
              <a:rPr lang="ru-RU" dirty="0"/>
              <a:t>Олимпиады, конкурсы</a:t>
            </a:r>
          </a:p>
          <a:p>
            <a:r>
              <a:rPr lang="ru-RU" dirty="0"/>
              <a:t>Заместитель директора по воспитательной работе</a:t>
            </a:r>
          </a:p>
          <a:p>
            <a:pPr lvl="1"/>
            <a:r>
              <a:rPr lang="ru-RU" dirty="0" err="1"/>
              <a:t>Профориентационные</a:t>
            </a:r>
            <a:r>
              <a:rPr lang="ru-RU" dirty="0"/>
              <a:t> экскурсии, стажировка</a:t>
            </a:r>
          </a:p>
          <a:p>
            <a:r>
              <a:rPr lang="ru-RU" dirty="0" smtClean="0"/>
              <a:t>Педагог-организатор</a:t>
            </a:r>
          </a:p>
          <a:p>
            <a:pPr lvl="1"/>
            <a:r>
              <a:rPr lang="ru-RU" dirty="0" smtClean="0"/>
              <a:t>Координирование проекта «4+1»</a:t>
            </a:r>
          </a:p>
          <a:p>
            <a:r>
              <a:rPr lang="ru-RU" dirty="0" err="1" smtClean="0"/>
              <a:t>Тьютор</a:t>
            </a:r>
            <a:endParaRPr lang="ru-RU" dirty="0" smtClean="0"/>
          </a:p>
          <a:p>
            <a:pPr lvl="1"/>
            <a:r>
              <a:rPr lang="ru-RU" dirty="0" smtClean="0"/>
              <a:t>Проектная и исследовательская деятельность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16" y="0"/>
            <a:ext cx="1062438" cy="101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73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000" dirty="0" err="1" smtClean="0"/>
              <a:t>Предпрофильное</a:t>
            </a:r>
            <a:r>
              <a:rPr lang="ru-RU" sz="4000" dirty="0" smtClean="0"/>
              <a:t> и профильное обучение в рамках реализации проекта инженерный класс в московской школе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/>
          </a:p>
          <a:p>
            <a:r>
              <a:rPr lang="ru-RU" dirty="0" smtClean="0"/>
              <a:t>Лосев Никита Валерьевич</a:t>
            </a:r>
          </a:p>
          <a:p>
            <a:r>
              <a:rPr lang="ru-RU" dirty="0"/>
              <a:t>д</a:t>
            </a:r>
            <a:r>
              <a:rPr lang="ru-RU" dirty="0" smtClean="0"/>
              <a:t>иректор</a:t>
            </a:r>
          </a:p>
          <a:p>
            <a:r>
              <a:rPr lang="ru-RU" dirty="0" smtClean="0"/>
              <a:t>ГБОУ Лицей № 1550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216" y="0"/>
            <a:ext cx="1446010" cy="1380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6340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21</TotalTime>
  <Words>202</Words>
  <Application>Microsoft Office PowerPoint</Application>
  <PresentationFormat>Широкоэкранный</PresentationFormat>
  <Paragraphs>60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Corbel</vt:lpstr>
      <vt:lpstr>Параллакс</vt:lpstr>
      <vt:lpstr>Предпрофильное и профильное обучение в рамках реализации проекта инженерный класс в московской школе</vt:lpstr>
      <vt:lpstr>Социальное партнерство</vt:lpstr>
      <vt:lpstr>Профильное обучения</vt:lpstr>
      <vt:lpstr>Профильное обучения</vt:lpstr>
      <vt:lpstr>Взаимодействие с вузами</vt:lpstr>
      <vt:lpstr>Взаимодействие с вузами</vt:lpstr>
      <vt:lpstr>Организационная структура Лицея</vt:lpstr>
      <vt:lpstr>Предпрофильное и профильное обучение в рамках реализации проекта инженерный класс в московской школе</vt:lpstr>
    </vt:vector>
  </TitlesOfParts>
  <Company>лицей 1550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Предпрофильное и профильное обучение в рамках реализации проекта инженерный класс в московской школе</dc:title>
  <dc:creator>директор</dc:creator>
  <cp:lastModifiedBy>cdp_bmstu</cp:lastModifiedBy>
  <cp:revision>4</cp:revision>
  <dcterms:created xsi:type="dcterms:W3CDTF">2016-11-14T14:48:15Z</dcterms:created>
  <dcterms:modified xsi:type="dcterms:W3CDTF">2016-11-25T11:17:20Z</dcterms:modified>
</cp:coreProperties>
</file>